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5" r:id="rId3"/>
    <p:sldId id="299" r:id="rId4"/>
    <p:sldId id="300" r:id="rId5"/>
    <p:sldId id="301" r:id="rId6"/>
    <p:sldId id="309" r:id="rId7"/>
    <p:sldId id="302" r:id="rId8"/>
    <p:sldId id="307" r:id="rId9"/>
    <p:sldId id="310" r:id="rId10"/>
    <p:sldId id="311" r:id="rId11"/>
    <p:sldId id="312" r:id="rId12"/>
    <p:sldId id="304" r:id="rId13"/>
    <p:sldId id="319" r:id="rId14"/>
    <p:sldId id="306" r:id="rId15"/>
    <p:sldId id="313" r:id="rId16"/>
    <p:sldId id="314" r:id="rId17"/>
    <p:sldId id="303" r:id="rId18"/>
    <p:sldId id="320" r:id="rId19"/>
    <p:sldId id="321" r:id="rId20"/>
    <p:sldId id="315" r:id="rId21"/>
    <p:sldId id="324" r:id="rId22"/>
    <p:sldId id="317" r:id="rId23"/>
    <p:sldId id="325" r:id="rId24"/>
    <p:sldId id="323" r:id="rId25"/>
    <p:sldId id="316" r:id="rId26"/>
    <p:sldId id="322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3BB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 文程" userId="9b878ff91902eef2" providerId="LiveId" clId="{E93123C0-31D3-46B2-A1BD-74D7D441514C}"/>
    <pc:docChg chg="undo redo custSel addSld delSld modSld">
      <pc:chgData name="高 文程" userId="9b878ff91902eef2" providerId="LiveId" clId="{E93123C0-31D3-46B2-A1BD-74D7D441514C}" dt="2023-04-21T02:44:22.831" v="3982" actId="1076"/>
      <pc:docMkLst>
        <pc:docMk/>
      </pc:docMkLst>
      <pc:sldChg chg="addSp delSp modSp mod">
        <pc:chgData name="高 文程" userId="9b878ff91902eef2" providerId="LiveId" clId="{E93123C0-31D3-46B2-A1BD-74D7D441514C}" dt="2023-04-20T07:16:55.751" v="2019" actId="242"/>
        <pc:sldMkLst>
          <pc:docMk/>
          <pc:sldMk cId="0" sldId="296"/>
        </pc:sldMkLst>
        <pc:spChg chg="add del">
          <ac:chgData name="高 文程" userId="9b878ff91902eef2" providerId="LiveId" clId="{E93123C0-31D3-46B2-A1BD-74D7D441514C}" dt="2023-04-20T02:40:28.972" v="1282" actId="478"/>
          <ac:spMkLst>
            <pc:docMk/>
            <pc:sldMk cId="0" sldId="296"/>
            <ac:spMk id="2" creationId="{00000000-0000-0000-0000-000000000000}"/>
          </ac:spMkLst>
        </pc:spChg>
        <pc:spChg chg="add del mod">
          <ac:chgData name="高 文程" userId="9b878ff91902eef2" providerId="LiveId" clId="{E93123C0-31D3-46B2-A1BD-74D7D441514C}" dt="2023-04-20T02:40:16.435" v="1279"/>
          <ac:spMkLst>
            <pc:docMk/>
            <pc:sldMk cId="0" sldId="296"/>
            <ac:spMk id="3" creationId="{26A49F23-A619-63FA-E21E-2F9A03257FE4}"/>
          </ac:spMkLst>
        </pc:spChg>
        <pc:spChg chg="add del mod">
          <ac:chgData name="高 文程" userId="9b878ff91902eef2" providerId="LiveId" clId="{E93123C0-31D3-46B2-A1BD-74D7D441514C}" dt="2023-04-20T02:40:35.446" v="1283" actId="164"/>
          <ac:spMkLst>
            <pc:docMk/>
            <pc:sldMk cId="0" sldId="296"/>
            <ac:spMk id="4" creationId="{E753F0F3-BD64-7B29-76C1-FCBDE3B56D53}"/>
          </ac:spMkLst>
        </pc:spChg>
        <pc:spChg chg="mod">
          <ac:chgData name="高 文程" userId="9b878ff91902eef2" providerId="LiveId" clId="{E93123C0-31D3-46B2-A1BD-74D7D441514C}" dt="2023-04-20T07:16:55.751" v="2019" actId="242"/>
          <ac:spMkLst>
            <pc:docMk/>
            <pc:sldMk cId="0" sldId="296"/>
            <ac:spMk id="5" creationId="{00000000-0000-0000-0000-000000000000}"/>
          </ac:spMkLst>
        </pc:spChg>
        <pc:grpChg chg="add mod">
          <ac:chgData name="高 文程" userId="9b878ff91902eef2" providerId="LiveId" clId="{E93123C0-31D3-46B2-A1BD-74D7D441514C}" dt="2023-04-20T07:16:41.845" v="2018" actId="14100"/>
          <ac:grpSpMkLst>
            <pc:docMk/>
            <pc:sldMk cId="0" sldId="296"/>
            <ac:grpSpMk id="7" creationId="{4C2F2D32-84A3-1F4C-1B33-75BB16234B4E}"/>
          </ac:grpSpMkLst>
        </pc:grpChg>
        <pc:picChg chg="add del mod">
          <ac:chgData name="高 文程" userId="9b878ff91902eef2" providerId="LiveId" clId="{E93123C0-31D3-46B2-A1BD-74D7D441514C}" dt="2023-04-20T02:40:16.435" v="1279"/>
          <ac:picMkLst>
            <pc:docMk/>
            <pc:sldMk cId="0" sldId="296"/>
            <ac:picMk id="6" creationId="{AC22385A-1E4F-B97F-CDE7-95E01D7BD8FD}"/>
          </ac:picMkLst>
        </pc:picChg>
      </pc:sldChg>
      <pc:sldChg chg="addSp delSp modSp mod modNotesTx">
        <pc:chgData name="高 文程" userId="9b878ff91902eef2" providerId="LiveId" clId="{E93123C0-31D3-46B2-A1BD-74D7D441514C}" dt="2023-04-21T01:41:45.459" v="3902" actId="1076"/>
        <pc:sldMkLst>
          <pc:docMk/>
          <pc:sldMk cId="199788365" sldId="299"/>
        </pc:sldMkLst>
        <pc:spChg chg="add mod">
          <ac:chgData name="高 文程" userId="9b878ff91902eef2" providerId="LiveId" clId="{E93123C0-31D3-46B2-A1BD-74D7D441514C}" dt="2023-04-21T01:41:45.459" v="3902" actId="1076"/>
          <ac:spMkLst>
            <pc:docMk/>
            <pc:sldMk cId="199788365" sldId="299"/>
            <ac:spMk id="4" creationId="{A031E853-E09D-2897-B5DE-5EBAFB8CCE24}"/>
          </ac:spMkLst>
        </pc:spChg>
        <pc:spChg chg="mod">
          <ac:chgData name="高 文程" userId="9b878ff91902eef2" providerId="LiveId" clId="{E93123C0-31D3-46B2-A1BD-74D7D441514C}" dt="2023-04-20T07:28:25.184" v="2161" actId="2711"/>
          <ac:spMkLst>
            <pc:docMk/>
            <pc:sldMk cId="199788365" sldId="299"/>
            <ac:spMk id="6" creationId="{4BC582FD-23A8-BA21-C06B-574132F76332}"/>
          </ac:spMkLst>
        </pc:spChg>
        <pc:spChg chg="mod">
          <ac:chgData name="高 文程" userId="9b878ff91902eef2" providerId="LiveId" clId="{E93123C0-31D3-46B2-A1BD-74D7D441514C}" dt="2023-04-20T07:18:36.811" v="2034" actId="1076"/>
          <ac:spMkLst>
            <pc:docMk/>
            <pc:sldMk cId="199788365" sldId="299"/>
            <ac:spMk id="34" creationId="{6D38621A-0902-2BEA-71E1-91836EE4C6C3}"/>
          </ac:spMkLst>
        </pc:spChg>
        <pc:spChg chg="mod">
          <ac:chgData name="高 文程" userId="9b878ff91902eef2" providerId="LiveId" clId="{E93123C0-31D3-46B2-A1BD-74D7D441514C}" dt="2023-04-20T07:18:36.811" v="2034" actId="1076"/>
          <ac:spMkLst>
            <pc:docMk/>
            <pc:sldMk cId="199788365" sldId="299"/>
            <ac:spMk id="35" creationId="{927CE173-6A62-7ECE-62DE-212EEBE32CE0}"/>
          </ac:spMkLst>
        </pc:spChg>
        <pc:spChg chg="mod">
          <ac:chgData name="高 文程" userId="9b878ff91902eef2" providerId="LiveId" clId="{E93123C0-31D3-46B2-A1BD-74D7D441514C}" dt="2023-04-20T07:18:36.811" v="2034" actId="1076"/>
          <ac:spMkLst>
            <pc:docMk/>
            <pc:sldMk cId="199788365" sldId="299"/>
            <ac:spMk id="36" creationId="{D9781120-D993-02DA-FFDC-5FE19373DB2E}"/>
          </ac:spMkLst>
        </pc:spChg>
        <pc:spChg chg="mod">
          <ac:chgData name="高 文程" userId="9b878ff91902eef2" providerId="LiveId" clId="{E93123C0-31D3-46B2-A1BD-74D7D441514C}" dt="2023-04-20T07:18:36.811" v="2034" actId="1076"/>
          <ac:spMkLst>
            <pc:docMk/>
            <pc:sldMk cId="199788365" sldId="299"/>
            <ac:spMk id="37" creationId="{915CD3F7-2E83-3009-9086-8FF93B2E71B5}"/>
          </ac:spMkLst>
        </pc:spChg>
        <pc:spChg chg="mod">
          <ac:chgData name="高 文程" userId="9b878ff91902eef2" providerId="LiveId" clId="{E93123C0-31D3-46B2-A1BD-74D7D441514C}" dt="2023-04-20T07:18:36.811" v="2034" actId="1076"/>
          <ac:spMkLst>
            <pc:docMk/>
            <pc:sldMk cId="199788365" sldId="299"/>
            <ac:spMk id="38" creationId="{D7A31E82-92BA-C623-DA80-5658E479046E}"/>
          </ac:spMkLst>
        </pc:spChg>
        <pc:grpChg chg="del">
          <ac:chgData name="高 文程" userId="9b878ff91902eef2" providerId="LiveId" clId="{E93123C0-31D3-46B2-A1BD-74D7D441514C}" dt="2023-04-20T07:17:54.322" v="2020" actId="478"/>
          <ac:grpSpMkLst>
            <pc:docMk/>
            <pc:sldMk cId="199788365" sldId="299"/>
            <ac:grpSpMk id="29" creationId="{5CDDCCA7-617C-A0E4-9AD5-EE4A31776443}"/>
          </ac:grpSpMkLst>
        </pc:grpChg>
        <pc:grpChg chg="mod">
          <ac:chgData name="高 文程" userId="9b878ff91902eef2" providerId="LiveId" clId="{E93123C0-31D3-46B2-A1BD-74D7D441514C}" dt="2023-04-20T07:18:36.811" v="2034" actId="1076"/>
          <ac:grpSpMkLst>
            <pc:docMk/>
            <pc:sldMk cId="199788365" sldId="299"/>
            <ac:grpSpMk id="40" creationId="{BDCF8E0C-EE0C-20B9-FC3A-47CD3BB2E322}"/>
          </ac:grpSpMkLst>
        </pc:grpChg>
        <pc:picChg chg="add del mod">
          <ac:chgData name="高 文程" userId="9b878ff91902eef2" providerId="LiveId" clId="{E93123C0-31D3-46B2-A1BD-74D7D441514C}" dt="2023-04-20T07:18:10.630" v="2028" actId="478"/>
          <ac:picMkLst>
            <pc:docMk/>
            <pc:sldMk cId="199788365" sldId="299"/>
            <ac:picMk id="7" creationId="{C6F67137-1FF5-05EB-D90C-9FDB30534BE1}"/>
          </ac:picMkLst>
        </pc:picChg>
        <pc:picChg chg="add mod">
          <ac:chgData name="高 文程" userId="9b878ff91902eef2" providerId="LiveId" clId="{E93123C0-31D3-46B2-A1BD-74D7D441514C}" dt="2023-04-20T07:31:57.262" v="2211" actId="1076"/>
          <ac:picMkLst>
            <pc:docMk/>
            <pc:sldMk cId="199788365" sldId="299"/>
            <ac:picMk id="13" creationId="{9742C5A0-D03F-15A1-82D1-049ED9B5634B}"/>
          </ac:picMkLst>
        </pc:picChg>
        <pc:picChg chg="mod">
          <ac:chgData name="高 文程" userId="9b878ff91902eef2" providerId="LiveId" clId="{E93123C0-31D3-46B2-A1BD-74D7D441514C}" dt="2023-04-20T07:18:36.811" v="2034" actId="1076"/>
          <ac:picMkLst>
            <pc:docMk/>
            <pc:sldMk cId="199788365" sldId="299"/>
            <ac:picMk id="39" creationId="{5BC2F85D-9B90-DA23-1DF2-4070883B4615}"/>
          </ac:picMkLst>
        </pc:picChg>
      </pc:sldChg>
      <pc:sldChg chg="addSp delSp modSp mod modNotesTx">
        <pc:chgData name="高 文程" userId="9b878ff91902eef2" providerId="LiveId" clId="{E93123C0-31D3-46B2-A1BD-74D7D441514C}" dt="2023-04-20T07:58:21.033" v="2560" actId="20577"/>
        <pc:sldMkLst>
          <pc:docMk/>
          <pc:sldMk cId="1351354910" sldId="300"/>
        </pc:sldMkLst>
        <pc:spChg chg="add del mod">
          <ac:chgData name="高 文程" userId="9b878ff91902eef2" providerId="LiveId" clId="{E93123C0-31D3-46B2-A1BD-74D7D441514C}" dt="2023-04-20T07:21:07.098" v="2066" actId="478"/>
          <ac:spMkLst>
            <pc:docMk/>
            <pc:sldMk cId="1351354910" sldId="300"/>
            <ac:spMk id="4" creationId="{AC6D8E82-D0A6-DD1E-1FE6-DF5D3CB03B90}"/>
          </ac:spMkLst>
        </pc:spChg>
        <pc:spChg chg="add del mod">
          <ac:chgData name="高 文程" userId="9b878ff91902eef2" providerId="LiveId" clId="{E93123C0-31D3-46B2-A1BD-74D7D441514C}" dt="2023-04-20T07:21:32.675" v="2073" actId="478"/>
          <ac:spMkLst>
            <pc:docMk/>
            <pc:sldMk cId="1351354910" sldId="300"/>
            <ac:spMk id="5" creationId="{7ADA8E2E-1434-AC6F-3C9F-700757B6913C}"/>
          </ac:spMkLst>
        </pc:spChg>
        <pc:spChg chg="del">
          <ac:chgData name="高 文程" userId="9b878ff91902eef2" providerId="LiveId" clId="{E93123C0-31D3-46B2-A1BD-74D7D441514C}" dt="2023-04-20T07:20:31.266" v="2058" actId="478"/>
          <ac:spMkLst>
            <pc:docMk/>
            <pc:sldMk cId="1351354910" sldId="300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23:19.629" v="2101" actId="2711"/>
          <ac:spMkLst>
            <pc:docMk/>
            <pc:sldMk cId="1351354910" sldId="300"/>
            <ac:spMk id="7" creationId="{5F6DA8C8-9AF1-804D-F0E7-A8A46ABA6EB4}"/>
          </ac:spMkLst>
        </pc:spChg>
        <pc:spChg chg="add mod">
          <ac:chgData name="高 文程" userId="9b878ff91902eef2" providerId="LiveId" clId="{E93123C0-31D3-46B2-A1BD-74D7D441514C}" dt="2023-04-20T07:35:19.032" v="2237" actId="1076"/>
          <ac:spMkLst>
            <pc:docMk/>
            <pc:sldMk cId="1351354910" sldId="300"/>
            <ac:spMk id="18" creationId="{5A34EFA8-77E0-D393-3924-EB9FD1C00D89}"/>
          </ac:spMkLst>
        </pc:spChg>
        <pc:picChg chg="add del mod">
          <ac:chgData name="高 文程" userId="9b878ff91902eef2" providerId="LiveId" clId="{E93123C0-31D3-46B2-A1BD-74D7D441514C}" dt="2023-04-20T07:34:23.518" v="2218" actId="478"/>
          <ac:picMkLst>
            <pc:docMk/>
            <pc:sldMk cId="1351354910" sldId="300"/>
            <ac:picMk id="12" creationId="{42507DF6-9D43-CD07-68B2-D0AC669F37F5}"/>
          </ac:picMkLst>
        </pc:picChg>
        <pc:picChg chg="add mod">
          <ac:chgData name="高 文程" userId="9b878ff91902eef2" providerId="LiveId" clId="{E93123C0-31D3-46B2-A1BD-74D7D441514C}" dt="2023-04-20T07:35:00.775" v="2223" actId="1076"/>
          <ac:picMkLst>
            <pc:docMk/>
            <pc:sldMk cId="1351354910" sldId="300"/>
            <ac:picMk id="17" creationId="{2F27A62C-4146-7116-A649-99442EF922C2}"/>
          </ac:picMkLst>
        </pc:picChg>
      </pc:sldChg>
      <pc:sldChg chg="addSp delSp modSp mod modNotesTx">
        <pc:chgData name="高 文程" userId="9b878ff91902eef2" providerId="LiveId" clId="{E93123C0-31D3-46B2-A1BD-74D7D441514C}" dt="2023-04-20T07:58:29.862" v="2568" actId="20577"/>
        <pc:sldMkLst>
          <pc:docMk/>
          <pc:sldMk cId="1638993003" sldId="301"/>
        </pc:sldMkLst>
        <pc:spChg chg="add mod">
          <ac:chgData name="高 文程" userId="9b878ff91902eef2" providerId="LiveId" clId="{E93123C0-31D3-46B2-A1BD-74D7D441514C}" dt="2023-04-20T07:23:26.088" v="2102" actId="2711"/>
          <ac:spMkLst>
            <pc:docMk/>
            <pc:sldMk cId="1638993003" sldId="301"/>
            <ac:spMk id="4" creationId="{301D173B-2519-1B27-049B-752AE8EEB741}"/>
          </ac:spMkLst>
        </pc:spChg>
        <pc:spChg chg="del">
          <ac:chgData name="高 文程" userId="9b878ff91902eef2" providerId="LiveId" clId="{E93123C0-31D3-46B2-A1BD-74D7D441514C}" dt="2023-04-20T07:22:18.302" v="2082" actId="478"/>
          <ac:spMkLst>
            <pc:docMk/>
            <pc:sldMk cId="1638993003" sldId="301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37:05.347" v="2263"/>
          <ac:spMkLst>
            <pc:docMk/>
            <pc:sldMk cId="1638993003" sldId="301"/>
            <ac:spMk id="9" creationId="{272ACB83-75AD-7EE7-3E67-318596AFC8EA}"/>
          </ac:spMkLst>
        </pc:spChg>
        <pc:spChg chg="del mod">
          <ac:chgData name="高 文程" userId="9b878ff91902eef2" providerId="LiveId" clId="{E93123C0-31D3-46B2-A1BD-74D7D441514C}" dt="2023-04-20T07:36:50.093" v="2259" actId="478"/>
          <ac:spMkLst>
            <pc:docMk/>
            <pc:sldMk cId="1638993003" sldId="301"/>
            <ac:spMk id="11" creationId="{E0938DCD-C2D9-45F2-2B03-A8FE99A8AA66}"/>
          </ac:spMkLst>
        </pc:spChg>
        <pc:spChg chg="mod">
          <ac:chgData name="高 文程" userId="9b878ff91902eef2" providerId="LiveId" clId="{E93123C0-31D3-46B2-A1BD-74D7D441514C}" dt="2023-04-20T07:40:15.311" v="2285" actId="14100"/>
          <ac:spMkLst>
            <pc:docMk/>
            <pc:sldMk cId="1638993003" sldId="301"/>
            <ac:spMk id="15" creationId="{0BFB15EE-4EB9-5B18-C4EA-53E958E16A7F}"/>
          </ac:spMkLst>
        </pc:spChg>
        <pc:picChg chg="add del">
          <ac:chgData name="高 文程" userId="9b878ff91902eef2" providerId="LiveId" clId="{E93123C0-31D3-46B2-A1BD-74D7D441514C}" dt="2023-04-20T07:36:54.386" v="2261" actId="22"/>
          <ac:picMkLst>
            <pc:docMk/>
            <pc:sldMk cId="1638993003" sldId="301"/>
            <ac:picMk id="7" creationId="{0D7946F3-4F47-3DC4-ADB6-DC7C8E328319}"/>
          </ac:picMkLst>
        </pc:picChg>
        <pc:picChg chg="add mod">
          <ac:chgData name="高 文程" userId="9b878ff91902eef2" providerId="LiveId" clId="{E93123C0-31D3-46B2-A1BD-74D7D441514C}" dt="2023-04-20T07:39:54.310" v="2266" actId="1076"/>
          <ac:picMkLst>
            <pc:docMk/>
            <pc:sldMk cId="1638993003" sldId="301"/>
            <ac:picMk id="16" creationId="{1DC05402-2C4D-9847-892F-C486C8AB8BE1}"/>
          </ac:picMkLst>
        </pc:picChg>
      </pc:sldChg>
      <pc:sldChg chg="addSp delSp modSp mod">
        <pc:chgData name="高 文程" userId="9b878ff91902eef2" providerId="LiveId" clId="{E93123C0-31D3-46B2-A1BD-74D7D441514C}" dt="2023-04-20T09:12:54.165" v="3701" actId="164"/>
        <pc:sldMkLst>
          <pc:docMk/>
          <pc:sldMk cId="2107895900" sldId="302"/>
        </pc:sldMkLst>
        <pc:spChg chg="del">
          <ac:chgData name="高 文程" userId="9b878ff91902eef2" providerId="LiveId" clId="{E93123C0-31D3-46B2-A1BD-74D7D441514C}" dt="2023-04-20T07:23:42.092" v="2104" actId="478"/>
          <ac:spMkLst>
            <pc:docMk/>
            <pc:sldMk cId="2107895900" sldId="302"/>
            <ac:spMk id="6" creationId="{4BC582FD-23A8-BA21-C06B-574132F76332}"/>
          </ac:spMkLst>
        </pc:spChg>
        <pc:spChg chg="mod">
          <ac:chgData name="高 文程" userId="9b878ff91902eef2" providerId="LiveId" clId="{E93123C0-31D3-46B2-A1BD-74D7D441514C}" dt="2023-04-20T07:12:13.619" v="1976" actId="164"/>
          <ac:spMkLst>
            <pc:docMk/>
            <pc:sldMk cId="2107895900" sldId="302"/>
            <ac:spMk id="9" creationId="{1537E74D-3A34-B751-8AAA-C94AA60281F7}"/>
          </ac:spMkLst>
        </pc:spChg>
        <pc:spChg chg="add del">
          <ac:chgData name="高 文程" userId="9b878ff91902eef2" providerId="LiveId" clId="{E93123C0-31D3-46B2-A1BD-74D7D441514C}" dt="2023-04-20T07:23:44.025" v="2106" actId="22"/>
          <ac:spMkLst>
            <pc:docMk/>
            <pc:sldMk cId="2107895900" sldId="302"/>
            <ac:spMk id="11" creationId="{633DDAAA-7DF5-8C68-F308-803C8DF2E65A}"/>
          </ac:spMkLst>
        </pc:spChg>
        <pc:spChg chg="add mod">
          <ac:chgData name="高 文程" userId="9b878ff91902eef2" providerId="LiveId" clId="{E93123C0-31D3-46B2-A1BD-74D7D441514C}" dt="2023-04-20T07:24:48.290" v="2117" actId="1076"/>
          <ac:spMkLst>
            <pc:docMk/>
            <pc:sldMk cId="2107895900" sldId="302"/>
            <ac:spMk id="12" creationId="{4553B262-79F0-B07B-68FB-7C0FA756806E}"/>
          </ac:spMkLst>
        </pc:spChg>
        <pc:spChg chg="mod">
          <ac:chgData name="高 文程" userId="9b878ff91902eef2" providerId="LiveId" clId="{E93123C0-31D3-46B2-A1BD-74D7D441514C}" dt="2023-04-20T07:12:13.619" v="1976" actId="164"/>
          <ac:spMkLst>
            <pc:docMk/>
            <pc:sldMk cId="2107895900" sldId="302"/>
            <ac:spMk id="17" creationId="{40B84873-379B-A746-E557-FAF814D5BD51}"/>
          </ac:spMkLst>
        </pc:spChg>
        <pc:spChg chg="mod">
          <ac:chgData name="高 文程" userId="9b878ff91902eef2" providerId="LiveId" clId="{E93123C0-31D3-46B2-A1BD-74D7D441514C}" dt="2023-04-20T07:12:13.619" v="1976" actId="164"/>
          <ac:spMkLst>
            <pc:docMk/>
            <pc:sldMk cId="2107895900" sldId="302"/>
            <ac:spMk id="22" creationId="{48E7280D-4524-17A0-BBE9-B18DA766ED3A}"/>
          </ac:spMkLst>
        </pc:spChg>
        <pc:spChg chg="mod">
          <ac:chgData name="高 文程" userId="9b878ff91902eef2" providerId="LiveId" clId="{E93123C0-31D3-46B2-A1BD-74D7D441514C}" dt="2023-04-20T07:12:13.619" v="1976" actId="164"/>
          <ac:spMkLst>
            <pc:docMk/>
            <pc:sldMk cId="2107895900" sldId="302"/>
            <ac:spMk id="25" creationId="{6C0E872F-0EB5-9EDE-0EDA-F41EAF10123A}"/>
          </ac:spMkLst>
        </pc:spChg>
        <pc:grpChg chg="add mod">
          <ac:chgData name="高 文程" userId="9b878ff91902eef2" providerId="LiveId" clId="{E93123C0-31D3-46B2-A1BD-74D7D441514C}" dt="2023-04-20T09:12:54.165" v="3701" actId="164"/>
          <ac:grpSpMkLst>
            <pc:docMk/>
            <pc:sldMk cId="2107895900" sldId="302"/>
            <ac:grpSpMk id="5" creationId="{85A7D796-78E8-8092-6079-8700B63601BE}"/>
          </ac:grpSpMkLst>
        </pc:grpChg>
        <pc:grpChg chg="add mod">
          <ac:chgData name="高 文程" userId="9b878ff91902eef2" providerId="LiveId" clId="{E93123C0-31D3-46B2-A1BD-74D7D441514C}" dt="2023-04-20T09:12:54.165" v="3701" actId="164"/>
          <ac:grpSpMkLst>
            <pc:docMk/>
            <pc:sldMk cId="2107895900" sldId="302"/>
            <ac:grpSpMk id="15" creationId="{5BF82C91-6DF4-DB41-4068-04898044CF22}"/>
          </ac:grpSpMkLst>
        </pc:grpChg>
        <pc:picChg chg="add mod">
          <ac:chgData name="高 文程" userId="9b878ff91902eef2" providerId="LiveId" clId="{E93123C0-31D3-46B2-A1BD-74D7D441514C}" dt="2023-04-20T09:12:54.165" v="3701" actId="164"/>
          <ac:picMkLst>
            <pc:docMk/>
            <pc:sldMk cId="2107895900" sldId="302"/>
            <ac:picMk id="14" creationId="{85178BB9-99C4-0E6B-8A96-DD2BB2718ABE}"/>
          </ac:picMkLst>
        </pc:picChg>
        <pc:picChg chg="mod">
          <ac:chgData name="高 文程" userId="9b878ff91902eef2" providerId="LiveId" clId="{E93123C0-31D3-46B2-A1BD-74D7D441514C}" dt="2023-04-20T07:12:13.619" v="1976" actId="164"/>
          <ac:picMkLst>
            <pc:docMk/>
            <pc:sldMk cId="2107895900" sldId="302"/>
            <ac:picMk id="16" creationId="{C914C3C6-6173-2D7A-D805-567189BC2964}"/>
          </ac:picMkLst>
        </pc:picChg>
        <pc:picChg chg="mod">
          <ac:chgData name="高 文程" userId="9b878ff91902eef2" providerId="LiveId" clId="{E93123C0-31D3-46B2-A1BD-74D7D441514C}" dt="2023-04-20T07:12:13.619" v="1976" actId="164"/>
          <ac:picMkLst>
            <pc:docMk/>
            <pc:sldMk cId="2107895900" sldId="302"/>
            <ac:picMk id="19" creationId="{6A616E08-FE3E-0137-980E-782DAC283B0B}"/>
          </ac:picMkLst>
        </pc:picChg>
        <pc:picChg chg="mod">
          <ac:chgData name="高 文程" userId="9b878ff91902eef2" providerId="LiveId" clId="{E93123C0-31D3-46B2-A1BD-74D7D441514C}" dt="2023-04-20T07:12:13.619" v="1976" actId="164"/>
          <ac:picMkLst>
            <pc:docMk/>
            <pc:sldMk cId="2107895900" sldId="302"/>
            <ac:picMk id="21" creationId="{2D9BB4B7-4675-DACA-39BF-541F7CECF4F8}"/>
          </ac:picMkLst>
        </pc:picChg>
        <pc:picChg chg="del mod">
          <ac:chgData name="高 文程" userId="9b878ff91902eef2" providerId="LiveId" clId="{E93123C0-31D3-46B2-A1BD-74D7D441514C}" dt="2023-04-20T09:12:29.631" v="3695" actId="478"/>
          <ac:picMkLst>
            <pc:docMk/>
            <pc:sldMk cId="2107895900" sldId="302"/>
            <ac:picMk id="24" creationId="{78C11599-4FE4-EC58-F8D5-D4130B1EF35B}"/>
          </ac:picMkLst>
        </pc:picChg>
      </pc:sldChg>
      <pc:sldChg chg="addSp delSp modSp mod">
        <pc:chgData name="高 文程" userId="9b878ff91902eef2" providerId="LiveId" clId="{E93123C0-31D3-46B2-A1BD-74D7D441514C}" dt="2023-04-20T13:45:57.931" v="3870" actId="2711"/>
        <pc:sldMkLst>
          <pc:docMk/>
          <pc:sldMk cId="171156576" sldId="303"/>
        </pc:sldMkLst>
        <pc:spChg chg="del">
          <ac:chgData name="高 文程" userId="9b878ff91902eef2" providerId="LiveId" clId="{E93123C0-31D3-46B2-A1BD-74D7D441514C}" dt="2023-04-20T07:29:09.956" v="2170" actId="478"/>
          <ac:spMkLst>
            <pc:docMk/>
            <pc:sldMk cId="171156576" sldId="303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13:45:57.931" v="3870" actId="2711"/>
          <ac:spMkLst>
            <pc:docMk/>
            <pc:sldMk cId="171156576" sldId="303"/>
            <ac:spMk id="12" creationId="{CAF4EA6B-2FC3-D329-6CC3-6A506C7E28F0}"/>
          </ac:spMkLst>
        </pc:spChg>
        <pc:picChg chg="add mod">
          <ac:chgData name="高 文程" userId="9b878ff91902eef2" providerId="LiveId" clId="{E93123C0-31D3-46B2-A1BD-74D7D441514C}" dt="2023-04-20T02:30:35.981" v="1077" actId="1076"/>
          <ac:picMkLst>
            <pc:docMk/>
            <pc:sldMk cId="171156576" sldId="303"/>
            <ac:picMk id="7" creationId="{E53417C4-54E8-9A1D-975E-729A0E133B3D}"/>
          </ac:picMkLst>
        </pc:picChg>
        <pc:picChg chg="add mod">
          <ac:chgData name="高 文程" userId="9b878ff91902eef2" providerId="LiveId" clId="{E93123C0-31D3-46B2-A1BD-74D7D441514C}" dt="2023-04-20T02:36:37.505" v="1186" actId="1076"/>
          <ac:picMkLst>
            <pc:docMk/>
            <pc:sldMk cId="171156576" sldId="303"/>
            <ac:picMk id="9" creationId="{27D30374-CD02-BAED-375E-95792660105C}"/>
          </ac:picMkLst>
        </pc:picChg>
        <pc:picChg chg="add mod">
          <ac:chgData name="高 文程" userId="9b878ff91902eef2" providerId="LiveId" clId="{E93123C0-31D3-46B2-A1BD-74D7D441514C}" dt="2023-04-20T02:36:17.245" v="1182" actId="1076"/>
          <ac:picMkLst>
            <pc:docMk/>
            <pc:sldMk cId="171156576" sldId="303"/>
            <ac:picMk id="11" creationId="{12C00DFB-5859-EB8A-FA62-D5FDCA7CB40B}"/>
          </ac:picMkLst>
        </pc:picChg>
      </pc:sldChg>
      <pc:sldChg chg="addSp delSp modSp mod modNotesTx">
        <pc:chgData name="高 文程" userId="9b878ff91902eef2" providerId="LiveId" clId="{E93123C0-31D3-46B2-A1BD-74D7D441514C}" dt="2023-04-20T08:55:14.508" v="3487" actId="20577"/>
        <pc:sldMkLst>
          <pc:docMk/>
          <pc:sldMk cId="2120420810" sldId="304"/>
        </pc:sldMkLst>
        <pc:spChg chg="mod">
          <ac:chgData name="高 文程" userId="9b878ff91902eef2" providerId="LiveId" clId="{E93123C0-31D3-46B2-A1BD-74D7D441514C}" dt="2023-04-19T07:40:03.925" v="356" actId="14100"/>
          <ac:spMkLst>
            <pc:docMk/>
            <pc:sldMk cId="2120420810" sldId="304"/>
            <ac:spMk id="4" creationId="{D0E24D1D-7BF8-6579-8CCA-27D01F25A2E5}"/>
          </ac:spMkLst>
        </pc:spChg>
        <pc:spChg chg="add del mod">
          <ac:chgData name="高 文程" userId="9b878ff91902eef2" providerId="LiveId" clId="{E93123C0-31D3-46B2-A1BD-74D7D441514C}" dt="2023-04-20T07:28:09.071" v="2160" actId="2711"/>
          <ac:spMkLst>
            <pc:docMk/>
            <pc:sldMk cId="2120420810" sldId="304"/>
            <ac:spMk id="5" creationId="{BE95B296-7E0F-2E01-80F3-5F9F7D51DB4A}"/>
          </ac:spMkLst>
        </pc:spChg>
        <pc:spChg chg="del">
          <ac:chgData name="高 文程" userId="9b878ff91902eef2" providerId="LiveId" clId="{E93123C0-31D3-46B2-A1BD-74D7D441514C}" dt="2023-04-20T07:27:18.907" v="2146" actId="478"/>
          <ac:spMkLst>
            <pc:docMk/>
            <pc:sldMk cId="2120420810" sldId="304"/>
            <ac:spMk id="6" creationId="{4BC582FD-23A8-BA21-C06B-574132F76332}"/>
          </ac:spMkLst>
        </pc:spChg>
        <pc:spChg chg="del">
          <ac:chgData name="高 文程" userId="9b878ff91902eef2" providerId="LiveId" clId="{E93123C0-31D3-46B2-A1BD-74D7D441514C}" dt="2023-04-19T07:33:00.641" v="287" actId="478"/>
          <ac:spMkLst>
            <pc:docMk/>
            <pc:sldMk cId="2120420810" sldId="304"/>
            <ac:spMk id="24" creationId="{0CD3FD9F-2902-FA59-55AE-2F37DAE12670}"/>
          </ac:spMkLst>
        </pc:spChg>
        <pc:spChg chg="add mod">
          <ac:chgData name="高 文程" userId="9b878ff91902eef2" providerId="LiveId" clId="{E93123C0-31D3-46B2-A1BD-74D7D441514C}" dt="2023-04-19T08:11:10.427" v="403" actId="1076"/>
          <ac:spMkLst>
            <pc:docMk/>
            <pc:sldMk cId="2120420810" sldId="304"/>
            <ac:spMk id="29" creationId="{6E73972E-CAF4-9209-03DE-7A6655FF427C}"/>
          </ac:spMkLst>
        </pc:spChg>
        <pc:spChg chg="add mod">
          <ac:chgData name="高 文程" userId="9b878ff91902eef2" providerId="LiveId" clId="{E93123C0-31D3-46B2-A1BD-74D7D441514C}" dt="2023-04-19T08:11:10.427" v="403" actId="1076"/>
          <ac:spMkLst>
            <pc:docMk/>
            <pc:sldMk cId="2120420810" sldId="304"/>
            <ac:spMk id="30" creationId="{D6850EA1-81F2-3B96-58BE-28C987202F38}"/>
          </ac:spMkLst>
        </pc:spChg>
        <pc:picChg chg="del">
          <ac:chgData name="高 文程" userId="9b878ff91902eef2" providerId="LiveId" clId="{E93123C0-31D3-46B2-A1BD-74D7D441514C}" dt="2023-04-19T07:33:02.512" v="289" actId="478"/>
          <ac:picMkLst>
            <pc:docMk/>
            <pc:sldMk cId="2120420810" sldId="304"/>
            <ac:picMk id="7" creationId="{5D9DBD84-0C9C-64EF-1871-AAB3C98D17ED}"/>
          </ac:picMkLst>
        </pc:picChg>
        <pc:picChg chg="add del">
          <ac:chgData name="高 文程" userId="9b878ff91902eef2" providerId="LiveId" clId="{E93123C0-31D3-46B2-A1BD-74D7D441514C}" dt="2023-04-19T07:18:36.342" v="60" actId="22"/>
          <ac:picMkLst>
            <pc:docMk/>
            <pc:sldMk cId="2120420810" sldId="304"/>
            <ac:picMk id="9" creationId="{AA3A56FD-AA15-4E1C-ED04-509DB91392A5}"/>
          </ac:picMkLst>
        </pc:picChg>
        <pc:picChg chg="del">
          <ac:chgData name="高 文程" userId="9b878ff91902eef2" providerId="LiveId" clId="{E93123C0-31D3-46B2-A1BD-74D7D441514C}" dt="2023-04-19T07:33:00.641" v="287" actId="478"/>
          <ac:picMkLst>
            <pc:docMk/>
            <pc:sldMk cId="2120420810" sldId="304"/>
            <ac:picMk id="12" creationId="{F750CB74-F0F7-704B-AF25-681DCFCF0C82}"/>
          </ac:picMkLst>
        </pc:picChg>
        <pc:picChg chg="add mod">
          <ac:chgData name="高 文程" userId="9b878ff91902eef2" providerId="LiveId" clId="{E93123C0-31D3-46B2-A1BD-74D7D441514C}" dt="2023-04-20T08:46:33.042" v="3379" actId="1076"/>
          <ac:picMkLst>
            <pc:docMk/>
            <pc:sldMk cId="2120420810" sldId="304"/>
            <ac:picMk id="13" creationId="{7BE22B5F-9335-9D9E-E351-22654B81C281}"/>
          </ac:picMkLst>
        </pc:picChg>
        <pc:picChg chg="add mod">
          <ac:chgData name="高 文程" userId="9b878ff91902eef2" providerId="LiveId" clId="{E93123C0-31D3-46B2-A1BD-74D7D441514C}" dt="2023-04-19T07:34:23.674" v="310" actId="1076"/>
          <ac:picMkLst>
            <pc:docMk/>
            <pc:sldMk cId="2120420810" sldId="304"/>
            <ac:picMk id="15" creationId="{6806875D-F9D0-0F5D-4661-347B29D45578}"/>
          </ac:picMkLst>
        </pc:picChg>
        <pc:picChg chg="del">
          <ac:chgData name="高 文程" userId="9b878ff91902eef2" providerId="LiveId" clId="{E93123C0-31D3-46B2-A1BD-74D7D441514C}" dt="2023-04-19T07:33:00.641" v="287" actId="478"/>
          <ac:picMkLst>
            <pc:docMk/>
            <pc:sldMk cId="2120420810" sldId="304"/>
            <ac:picMk id="17" creationId="{C9B64BE4-1742-FEEE-7F01-44130BE64B0F}"/>
          </ac:picMkLst>
        </pc:picChg>
        <pc:picChg chg="add mod">
          <ac:chgData name="高 文程" userId="9b878ff91902eef2" providerId="LiveId" clId="{E93123C0-31D3-46B2-A1BD-74D7D441514C}" dt="2023-04-19T07:34:23.674" v="310" actId="1076"/>
          <ac:picMkLst>
            <pc:docMk/>
            <pc:sldMk cId="2120420810" sldId="304"/>
            <ac:picMk id="18" creationId="{9422F226-317A-5565-7987-03C791C04064}"/>
          </ac:picMkLst>
        </pc:picChg>
        <pc:picChg chg="del">
          <ac:chgData name="高 文程" userId="9b878ff91902eef2" providerId="LiveId" clId="{E93123C0-31D3-46B2-A1BD-74D7D441514C}" dt="2023-04-19T07:33:00.641" v="287" actId="478"/>
          <ac:picMkLst>
            <pc:docMk/>
            <pc:sldMk cId="2120420810" sldId="304"/>
            <ac:picMk id="19" creationId="{2CF06493-5624-3067-D7EF-C6F5AEC3DFE5}"/>
          </ac:picMkLst>
        </pc:picChg>
        <pc:picChg chg="del">
          <ac:chgData name="高 文程" userId="9b878ff91902eef2" providerId="LiveId" clId="{E93123C0-31D3-46B2-A1BD-74D7D441514C}" dt="2023-04-19T07:33:01.936" v="288" actId="478"/>
          <ac:picMkLst>
            <pc:docMk/>
            <pc:sldMk cId="2120420810" sldId="304"/>
            <ac:picMk id="21" creationId="{0444DC87-3D3B-13BB-3467-BF21CA8DCCF6}"/>
          </ac:picMkLst>
        </pc:picChg>
        <pc:picChg chg="add mod">
          <ac:chgData name="高 文程" userId="9b878ff91902eef2" providerId="LiveId" clId="{E93123C0-31D3-46B2-A1BD-74D7D441514C}" dt="2023-04-19T07:34:23.674" v="310" actId="1076"/>
          <ac:picMkLst>
            <pc:docMk/>
            <pc:sldMk cId="2120420810" sldId="304"/>
            <ac:picMk id="22" creationId="{3B39A072-CCD4-2A96-F186-C255C44995D9}"/>
          </ac:picMkLst>
        </pc:picChg>
        <pc:picChg chg="del">
          <ac:chgData name="高 文程" userId="9b878ff91902eef2" providerId="LiveId" clId="{E93123C0-31D3-46B2-A1BD-74D7D441514C}" dt="2023-04-19T07:33:01.936" v="288" actId="478"/>
          <ac:picMkLst>
            <pc:docMk/>
            <pc:sldMk cId="2120420810" sldId="304"/>
            <ac:picMk id="23" creationId="{7A762029-AA0A-4E2E-1529-BCA676177136}"/>
          </ac:picMkLst>
        </pc:picChg>
        <pc:picChg chg="add mod">
          <ac:chgData name="高 文程" userId="9b878ff91902eef2" providerId="LiveId" clId="{E93123C0-31D3-46B2-A1BD-74D7D441514C}" dt="2023-04-19T07:34:43.139" v="315" actId="14100"/>
          <ac:picMkLst>
            <pc:docMk/>
            <pc:sldMk cId="2120420810" sldId="304"/>
            <ac:picMk id="26" creationId="{533B3224-0FAA-29AB-EB15-2B780B6B5584}"/>
          </ac:picMkLst>
        </pc:picChg>
        <pc:picChg chg="add mod">
          <ac:chgData name="高 文程" userId="9b878ff91902eef2" providerId="LiveId" clId="{E93123C0-31D3-46B2-A1BD-74D7D441514C}" dt="2023-04-19T07:34:56.924" v="319" actId="1076"/>
          <ac:picMkLst>
            <pc:docMk/>
            <pc:sldMk cId="2120420810" sldId="304"/>
            <ac:picMk id="28" creationId="{DC2AF22B-D8B7-2AF6-32F5-26154A3FC537}"/>
          </ac:picMkLst>
        </pc:picChg>
      </pc:sldChg>
      <pc:sldChg chg="addSp delSp modSp mod modTransition modNotesTx">
        <pc:chgData name="高 文程" userId="9b878ff91902eef2" providerId="LiveId" clId="{E93123C0-31D3-46B2-A1BD-74D7D441514C}" dt="2023-04-20T09:02:44.254" v="3613" actId="20577"/>
        <pc:sldMkLst>
          <pc:docMk/>
          <pc:sldMk cId="3093071459" sldId="306"/>
        </pc:sldMkLst>
        <pc:spChg chg="add mod">
          <ac:chgData name="高 文程" userId="9b878ff91902eef2" providerId="LiveId" clId="{E93123C0-31D3-46B2-A1BD-74D7D441514C}" dt="2023-04-19T08:13:22.248" v="404"/>
          <ac:spMkLst>
            <pc:docMk/>
            <pc:sldMk cId="3093071459" sldId="306"/>
            <ac:spMk id="4" creationId="{657877BD-EC04-8D26-1588-E4F28D2812BE}"/>
          </ac:spMkLst>
        </pc:spChg>
        <pc:spChg chg="add mod">
          <ac:chgData name="高 文程" userId="9b878ff91902eef2" providerId="LiveId" clId="{E93123C0-31D3-46B2-A1BD-74D7D441514C}" dt="2023-04-20T07:28:55.166" v="2165"/>
          <ac:spMkLst>
            <pc:docMk/>
            <pc:sldMk cId="3093071459" sldId="306"/>
            <ac:spMk id="5" creationId="{159B4947-4E29-5C33-B457-5001846D9E69}"/>
          </ac:spMkLst>
        </pc:spChg>
        <pc:spChg chg="del">
          <ac:chgData name="高 文程" userId="9b878ff91902eef2" providerId="LiveId" clId="{E93123C0-31D3-46B2-A1BD-74D7D441514C}" dt="2023-04-20T07:28:54.911" v="2164" actId="478"/>
          <ac:spMkLst>
            <pc:docMk/>
            <pc:sldMk cId="3093071459" sldId="306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19T08:28:34.304" v="475" actId="1076"/>
          <ac:spMkLst>
            <pc:docMk/>
            <pc:sldMk cId="3093071459" sldId="306"/>
            <ac:spMk id="9" creationId="{12220AE9-1B59-B3DB-53A3-4E9A42EAF1A9}"/>
          </ac:spMkLst>
        </pc:spChg>
        <pc:spChg chg="add mod">
          <ac:chgData name="高 文程" userId="9b878ff91902eef2" providerId="LiveId" clId="{E93123C0-31D3-46B2-A1BD-74D7D441514C}" dt="2023-04-20T09:00:49.800" v="3536"/>
          <ac:spMkLst>
            <pc:docMk/>
            <pc:sldMk cId="3093071459" sldId="306"/>
            <ac:spMk id="12" creationId="{5322692E-4C16-6457-6768-FF290D8A260B}"/>
          </ac:spMkLst>
        </pc:spChg>
        <pc:spChg chg="add mod">
          <ac:chgData name="高 文程" userId="9b878ff91902eef2" providerId="LiveId" clId="{E93123C0-31D3-46B2-A1BD-74D7D441514C}" dt="2023-04-19T08:30:50.854" v="535" actId="1076"/>
          <ac:spMkLst>
            <pc:docMk/>
            <pc:sldMk cId="3093071459" sldId="306"/>
            <ac:spMk id="14" creationId="{E8860F82-612E-7B23-8835-86BD81CB9CD6}"/>
          </ac:spMkLst>
        </pc:spChg>
        <pc:picChg chg="add mod">
          <ac:chgData name="高 文程" userId="9b878ff91902eef2" providerId="LiveId" clId="{E93123C0-31D3-46B2-A1BD-74D7D441514C}" dt="2023-04-19T08:30:52.559" v="536" actId="1076"/>
          <ac:picMkLst>
            <pc:docMk/>
            <pc:sldMk cId="3093071459" sldId="306"/>
            <ac:picMk id="7" creationId="{6E42D533-C350-2ED6-DA4A-59DE0A5FC654}"/>
          </ac:picMkLst>
        </pc:picChg>
        <pc:picChg chg="del">
          <ac:chgData name="高 文程" userId="9b878ff91902eef2" providerId="LiveId" clId="{E93123C0-31D3-46B2-A1BD-74D7D441514C}" dt="2023-04-19T07:39:37.793" v="355" actId="478"/>
          <ac:picMkLst>
            <pc:docMk/>
            <pc:sldMk cId="3093071459" sldId="306"/>
            <ac:picMk id="11" creationId="{5AFC72A2-2CCC-832A-4880-3D40B89C57BD}"/>
          </ac:picMkLst>
        </pc:picChg>
        <pc:picChg chg="add mod">
          <ac:chgData name="高 文程" userId="9b878ff91902eef2" providerId="LiveId" clId="{E93123C0-31D3-46B2-A1BD-74D7D441514C}" dt="2023-04-20T08:55:42.589" v="3492" actId="1076"/>
          <ac:picMkLst>
            <pc:docMk/>
            <pc:sldMk cId="3093071459" sldId="306"/>
            <ac:picMk id="11" creationId="{A2FA684B-E22D-2FAB-F081-78745B906AC3}"/>
          </ac:picMkLst>
        </pc:picChg>
        <pc:picChg chg="del">
          <ac:chgData name="高 文程" userId="9b878ff91902eef2" providerId="LiveId" clId="{E93123C0-31D3-46B2-A1BD-74D7D441514C}" dt="2023-04-19T07:39:37.793" v="355" actId="478"/>
          <ac:picMkLst>
            <pc:docMk/>
            <pc:sldMk cId="3093071459" sldId="306"/>
            <ac:picMk id="13" creationId="{2CADA9DF-8A48-26B4-0571-44FD8EF11D89}"/>
          </ac:picMkLst>
        </pc:picChg>
      </pc:sldChg>
      <pc:sldChg chg="addSp delSp modSp mod">
        <pc:chgData name="高 文程" userId="9b878ff91902eef2" providerId="LiveId" clId="{E93123C0-31D3-46B2-A1BD-74D7D441514C}" dt="2023-04-21T02:20:03.102" v="3974" actId="1037"/>
        <pc:sldMkLst>
          <pc:docMk/>
          <pc:sldMk cId="1254116615" sldId="307"/>
        </pc:sldMkLst>
        <pc:spChg chg="del">
          <ac:chgData name="高 文程" userId="9b878ff91902eef2" providerId="LiveId" clId="{E93123C0-31D3-46B2-A1BD-74D7D441514C}" dt="2023-04-20T07:24:41.579" v="2115" actId="478"/>
          <ac:spMkLst>
            <pc:docMk/>
            <pc:sldMk cId="1254116615" sldId="307"/>
            <ac:spMk id="6" creationId="{4BC582FD-23A8-BA21-C06B-574132F76332}"/>
          </ac:spMkLst>
        </pc:spChg>
        <pc:spChg chg="add del mod">
          <ac:chgData name="高 文程" userId="9b878ff91902eef2" providerId="LiveId" clId="{E93123C0-31D3-46B2-A1BD-74D7D441514C}" dt="2023-04-20T07:24:53.842" v="2119" actId="478"/>
          <ac:spMkLst>
            <pc:docMk/>
            <pc:sldMk cId="1254116615" sldId="307"/>
            <ac:spMk id="7" creationId="{60B0BA76-4849-91A4-8C0E-4A6CA8040040}"/>
          </ac:spMkLst>
        </pc:spChg>
        <pc:spChg chg="add del mod">
          <ac:chgData name="高 文程" userId="9b878ff91902eef2" providerId="LiveId" clId="{E93123C0-31D3-46B2-A1BD-74D7D441514C}" dt="2023-04-20T07:24:55.358" v="2121"/>
          <ac:spMkLst>
            <pc:docMk/>
            <pc:sldMk cId="1254116615" sldId="307"/>
            <ac:spMk id="9" creationId="{17FCBAC9-54C3-EB79-A8BA-276615C0E99A}"/>
          </ac:spMkLst>
        </pc:spChg>
        <pc:spChg chg="mod">
          <ac:chgData name="高 文程" userId="9b878ff91902eef2" providerId="LiveId" clId="{E93123C0-31D3-46B2-A1BD-74D7D441514C}" dt="2023-04-20T07:12:25.224" v="1979" actId="164"/>
          <ac:spMkLst>
            <pc:docMk/>
            <pc:sldMk cId="1254116615" sldId="307"/>
            <ac:spMk id="12" creationId="{F4B00210-880F-66CE-3B04-0FFE0821D147}"/>
          </ac:spMkLst>
        </pc:spChg>
        <pc:spChg chg="add mod">
          <ac:chgData name="高 文程" userId="9b878ff91902eef2" providerId="LiveId" clId="{E93123C0-31D3-46B2-A1BD-74D7D441514C}" dt="2023-04-20T07:24:58.552" v="2122"/>
          <ac:spMkLst>
            <pc:docMk/>
            <pc:sldMk cId="1254116615" sldId="307"/>
            <ac:spMk id="13" creationId="{C683C447-6C56-3551-7B06-96AE8CA8564F}"/>
          </ac:spMkLst>
        </pc:spChg>
        <pc:spChg chg="mod ord">
          <ac:chgData name="高 文程" userId="9b878ff91902eef2" providerId="LiveId" clId="{E93123C0-31D3-46B2-A1BD-74D7D441514C}" dt="2023-04-20T09:14:05.475" v="3715" actId="1076"/>
          <ac:spMkLst>
            <pc:docMk/>
            <pc:sldMk cId="1254116615" sldId="307"/>
            <ac:spMk id="23" creationId="{799BE8D9-0515-2CF5-6DED-F17E5BBAB6DC}"/>
          </ac:spMkLst>
        </pc:spChg>
        <pc:spChg chg="mod">
          <ac:chgData name="高 文程" userId="9b878ff91902eef2" providerId="LiveId" clId="{E93123C0-31D3-46B2-A1BD-74D7D441514C}" dt="2023-04-20T13:51:55.764" v="3874"/>
          <ac:spMkLst>
            <pc:docMk/>
            <pc:sldMk cId="1254116615" sldId="307"/>
            <ac:spMk id="24" creationId="{F36002E4-BA76-3706-BE29-463109C83008}"/>
          </ac:spMkLst>
        </pc:spChg>
        <pc:grpChg chg="add mod">
          <ac:chgData name="高 文程" userId="9b878ff91902eef2" providerId="LiveId" clId="{E93123C0-31D3-46B2-A1BD-74D7D441514C}" dt="2023-04-20T09:14:23.709" v="3716" actId="164"/>
          <ac:grpSpMkLst>
            <pc:docMk/>
            <pc:sldMk cId="1254116615" sldId="307"/>
            <ac:grpSpMk id="4" creationId="{462A24D6-E68A-DF2A-FA19-FA9928963AFD}"/>
          </ac:grpSpMkLst>
        </pc:grpChg>
        <pc:grpChg chg="add mod">
          <ac:chgData name="高 文程" userId="9b878ff91902eef2" providerId="LiveId" clId="{E93123C0-31D3-46B2-A1BD-74D7D441514C}" dt="2023-04-21T02:20:03.102" v="3974" actId="1037"/>
          <ac:grpSpMkLst>
            <pc:docMk/>
            <pc:sldMk cId="1254116615" sldId="307"/>
            <ac:grpSpMk id="16" creationId="{82989E06-5095-E7A1-F054-97E15F2F9419}"/>
          </ac:grpSpMkLst>
        </pc:grpChg>
        <pc:picChg chg="del mod">
          <ac:chgData name="高 文程" userId="9b878ff91902eef2" providerId="LiveId" clId="{E93123C0-31D3-46B2-A1BD-74D7D441514C}" dt="2023-04-20T09:13:35.221" v="3702" actId="478"/>
          <ac:picMkLst>
            <pc:docMk/>
            <pc:sldMk cId="1254116615" sldId="307"/>
            <ac:picMk id="11" creationId="{98643365-8170-246E-2FD4-74A7D8C6CA37}"/>
          </ac:picMkLst>
        </pc:picChg>
        <pc:picChg chg="add mod ord">
          <ac:chgData name="高 文程" userId="9b878ff91902eef2" providerId="LiveId" clId="{E93123C0-31D3-46B2-A1BD-74D7D441514C}" dt="2023-04-20T09:14:23.709" v="3716" actId="164"/>
          <ac:picMkLst>
            <pc:docMk/>
            <pc:sldMk cId="1254116615" sldId="307"/>
            <ac:picMk id="15" creationId="{8720FD58-69E9-3116-E22A-FC5CDE04C6E9}"/>
          </ac:picMkLst>
        </pc:picChg>
        <pc:picChg chg="mod">
          <ac:chgData name="高 文程" userId="9b878ff91902eef2" providerId="LiveId" clId="{E93123C0-31D3-46B2-A1BD-74D7D441514C}" dt="2023-04-20T09:14:36.445" v="3718" actId="1076"/>
          <ac:picMkLst>
            <pc:docMk/>
            <pc:sldMk cId="1254116615" sldId="307"/>
            <ac:picMk id="20" creationId="{0507B9DD-745B-0D6E-BC40-404682E57CDE}"/>
          </ac:picMkLst>
        </pc:picChg>
      </pc:sldChg>
      <pc:sldChg chg="addSp delSp modSp mod modNotesTx">
        <pc:chgData name="高 文程" userId="9b878ff91902eef2" providerId="LiveId" clId="{E93123C0-31D3-46B2-A1BD-74D7D441514C}" dt="2023-04-20T13:39:05.200" v="3835" actId="20577"/>
        <pc:sldMkLst>
          <pc:docMk/>
          <pc:sldMk cId="3453152382" sldId="309"/>
        </pc:sldMkLst>
        <pc:spChg chg="add del mod">
          <ac:chgData name="高 文程" userId="9b878ff91902eef2" providerId="LiveId" clId="{E93123C0-31D3-46B2-A1BD-74D7D441514C}" dt="2023-04-20T07:22:37.273" v="2089" actId="478"/>
          <ac:spMkLst>
            <pc:docMk/>
            <pc:sldMk cId="3453152382" sldId="309"/>
            <ac:spMk id="6" creationId="{4BC582FD-23A8-BA21-C06B-574132F76332}"/>
          </ac:spMkLst>
        </pc:spChg>
        <pc:spChg chg="add del">
          <ac:chgData name="高 文程" userId="9b878ff91902eef2" providerId="LiveId" clId="{E93123C0-31D3-46B2-A1BD-74D7D441514C}" dt="2023-04-20T07:22:39.067" v="2091" actId="22"/>
          <ac:spMkLst>
            <pc:docMk/>
            <pc:sldMk cId="3453152382" sldId="309"/>
            <ac:spMk id="7" creationId="{787ECE69-0882-39F2-3F84-4D5329A95042}"/>
          </ac:spMkLst>
        </pc:spChg>
        <pc:spChg chg="add mod">
          <ac:chgData name="高 文程" userId="9b878ff91902eef2" providerId="LiveId" clId="{E93123C0-31D3-46B2-A1BD-74D7D441514C}" dt="2023-04-20T07:23:33.815" v="2103" actId="2711"/>
          <ac:spMkLst>
            <pc:docMk/>
            <pc:sldMk cId="3453152382" sldId="309"/>
            <ac:spMk id="9" creationId="{966D4E9F-1779-D192-697C-8B080A186A75}"/>
          </ac:spMkLst>
        </pc:spChg>
      </pc:sldChg>
      <pc:sldChg chg="addSp delSp modSp mod modNotesTx">
        <pc:chgData name="高 文程" userId="9b878ff91902eef2" providerId="LiveId" clId="{E93123C0-31D3-46B2-A1BD-74D7D441514C}" dt="2023-04-21T02:44:22.831" v="3982" actId="1076"/>
        <pc:sldMkLst>
          <pc:docMk/>
          <pc:sldMk cId="2525599820" sldId="310"/>
        </pc:sldMkLst>
        <pc:spChg chg="mod">
          <ac:chgData name="高 文程" userId="9b878ff91902eef2" providerId="LiveId" clId="{E93123C0-31D3-46B2-A1BD-74D7D441514C}" dt="2023-04-20T13:40:43.836" v="3852" actId="20577"/>
          <ac:spMkLst>
            <pc:docMk/>
            <pc:sldMk cId="2525599820" sldId="310"/>
            <ac:spMk id="4" creationId="{13A0E815-CE4F-70CF-602A-11EA4A96B08E}"/>
          </ac:spMkLst>
        </pc:spChg>
        <pc:spChg chg="add mod">
          <ac:chgData name="高 文程" userId="9b878ff91902eef2" providerId="LiveId" clId="{E93123C0-31D3-46B2-A1BD-74D7D441514C}" dt="2023-04-20T13:41:04.319" v="3857" actId="207"/>
          <ac:spMkLst>
            <pc:docMk/>
            <pc:sldMk cId="2525599820" sldId="310"/>
            <ac:spMk id="6" creationId="{4241C194-1A53-0647-2070-88AC823F33B9}"/>
          </ac:spMkLst>
        </pc:spChg>
        <pc:spChg chg="del">
          <ac:chgData name="高 文程" userId="9b878ff91902eef2" providerId="LiveId" clId="{E93123C0-31D3-46B2-A1BD-74D7D441514C}" dt="2023-04-20T07:25:05.832" v="2123" actId="478"/>
          <ac:spMkLst>
            <pc:docMk/>
            <pc:sldMk cId="2525599820" sldId="310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25:07.742" v="2124"/>
          <ac:spMkLst>
            <pc:docMk/>
            <pc:sldMk cId="2525599820" sldId="310"/>
            <ac:spMk id="7" creationId="{1DB1AB10-09FB-E1C5-5AA7-4886ADE04D58}"/>
          </ac:spMkLst>
        </pc:spChg>
        <pc:picChg chg="mod">
          <ac:chgData name="高 文程" userId="9b878ff91902eef2" providerId="LiveId" clId="{E93123C0-31D3-46B2-A1BD-74D7D441514C}" dt="2023-04-21T02:44:22.831" v="3982" actId="1076"/>
          <ac:picMkLst>
            <pc:docMk/>
            <pc:sldMk cId="2525599820" sldId="310"/>
            <ac:picMk id="21" creationId="{3C9CDC44-6264-2481-63A4-EB5DBC1DE284}"/>
          </ac:picMkLst>
        </pc:picChg>
      </pc:sldChg>
      <pc:sldChg chg="addSp delSp modSp mod modNotesTx">
        <pc:chgData name="高 文程" userId="9b878ff91902eef2" providerId="LiveId" clId="{E93123C0-31D3-46B2-A1BD-74D7D441514C}" dt="2023-04-21T01:48:45.068" v="3935"/>
        <pc:sldMkLst>
          <pc:docMk/>
          <pc:sldMk cId="2250378225" sldId="311"/>
        </pc:sldMkLst>
        <pc:spChg chg="mod">
          <ac:chgData name="高 文程" userId="9b878ff91902eef2" providerId="LiveId" clId="{E93123C0-31D3-46B2-A1BD-74D7D441514C}" dt="2023-04-19T08:38:26.932" v="593" actId="14100"/>
          <ac:spMkLst>
            <pc:docMk/>
            <pc:sldMk cId="2250378225" sldId="311"/>
            <ac:spMk id="4" creationId="{D0E24D1D-7BF8-6579-8CCA-27D01F25A2E5}"/>
          </ac:spMkLst>
        </pc:spChg>
        <pc:spChg chg="add mod">
          <ac:chgData name="高 文程" userId="9b878ff91902eef2" providerId="LiveId" clId="{E93123C0-31D3-46B2-A1BD-74D7D441514C}" dt="2023-04-19T08:39:04.925" v="615" actId="1076"/>
          <ac:spMkLst>
            <pc:docMk/>
            <pc:sldMk cId="2250378225" sldId="311"/>
            <ac:spMk id="5" creationId="{5A4B676C-C159-13C6-02B5-124E1DEDDBA5}"/>
          </ac:spMkLst>
        </pc:spChg>
        <pc:spChg chg="del">
          <ac:chgData name="高 文程" userId="9b878ff91902eef2" providerId="LiveId" clId="{E93123C0-31D3-46B2-A1BD-74D7D441514C}" dt="2023-04-20T07:25:52.831" v="2125" actId="478"/>
          <ac:spMkLst>
            <pc:docMk/>
            <pc:sldMk cId="2250378225" sldId="311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26:45.083" v="2139" actId="1076"/>
          <ac:spMkLst>
            <pc:docMk/>
            <pc:sldMk cId="2250378225" sldId="311"/>
            <ac:spMk id="9" creationId="{EE2839C2-DF61-4228-AD14-19ECAAC7CD54}"/>
          </ac:spMkLst>
        </pc:spChg>
        <pc:spChg chg="add del mod">
          <ac:chgData name="高 文程" userId="9b878ff91902eef2" providerId="LiveId" clId="{E93123C0-31D3-46B2-A1BD-74D7D441514C}" dt="2023-04-20T07:26:12.113" v="2129"/>
          <ac:spMkLst>
            <pc:docMk/>
            <pc:sldMk cId="2250378225" sldId="311"/>
            <ac:spMk id="11" creationId="{C9970A71-E503-A796-8664-DD2B8E4C2DAE}"/>
          </ac:spMkLst>
        </pc:spChg>
        <pc:spChg chg="mod">
          <ac:chgData name="高 文程" userId="9b878ff91902eef2" providerId="LiveId" clId="{E93123C0-31D3-46B2-A1BD-74D7D441514C}" dt="2023-04-21T01:48:45.068" v="3935"/>
          <ac:spMkLst>
            <pc:docMk/>
            <pc:sldMk cId="2250378225" sldId="311"/>
            <ac:spMk id="13" creationId="{5BF08064-1AD9-FF81-DC3E-A840BA21F313}"/>
          </ac:spMkLst>
        </pc:spChg>
      </pc:sldChg>
      <pc:sldChg chg="addSp delSp modSp add mod modNotesTx">
        <pc:chgData name="高 文程" userId="9b878ff91902eef2" providerId="LiveId" clId="{E93123C0-31D3-46B2-A1BD-74D7D441514C}" dt="2023-04-20T08:39:46.965" v="3178" actId="20577"/>
        <pc:sldMkLst>
          <pc:docMk/>
          <pc:sldMk cId="3574887144" sldId="312"/>
        </pc:sldMkLst>
        <pc:spChg chg="mod">
          <ac:chgData name="高 文程" userId="9b878ff91902eef2" providerId="LiveId" clId="{E93123C0-31D3-46B2-A1BD-74D7D441514C}" dt="2023-04-19T06:22:07.491" v="6" actId="20577"/>
          <ac:spMkLst>
            <pc:docMk/>
            <pc:sldMk cId="3574887144" sldId="312"/>
            <ac:spMk id="4" creationId="{D0E24D1D-7BF8-6579-8CCA-27D01F25A2E5}"/>
          </ac:spMkLst>
        </pc:spChg>
        <pc:spChg chg="add mod">
          <ac:chgData name="高 文程" userId="9b878ff91902eef2" providerId="LiveId" clId="{E93123C0-31D3-46B2-A1BD-74D7D441514C}" dt="2023-04-20T08:38:18.230" v="3123"/>
          <ac:spMkLst>
            <pc:docMk/>
            <pc:sldMk cId="3574887144" sldId="312"/>
            <ac:spMk id="5" creationId="{FC40EF47-2458-104B-EFE8-8F8FD83E70D4}"/>
          </ac:spMkLst>
        </pc:spChg>
        <pc:spChg chg="del">
          <ac:chgData name="高 文程" userId="9b878ff91902eef2" providerId="LiveId" clId="{E93123C0-31D3-46B2-A1BD-74D7D441514C}" dt="2023-04-20T07:26:54.185" v="2140" actId="478"/>
          <ac:spMkLst>
            <pc:docMk/>
            <pc:sldMk cId="3574887144" sldId="312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27:13.336" v="2145" actId="1076"/>
          <ac:spMkLst>
            <pc:docMk/>
            <pc:sldMk cId="3574887144" sldId="312"/>
            <ac:spMk id="7" creationId="{9658D569-0700-001E-F7D7-CC2ABBA4968A}"/>
          </ac:spMkLst>
        </pc:spChg>
        <pc:spChg chg="del">
          <ac:chgData name="高 文程" userId="9b878ff91902eef2" providerId="LiveId" clId="{E93123C0-31D3-46B2-A1BD-74D7D441514C}" dt="2023-04-19T06:22:11.757" v="7" actId="478"/>
          <ac:spMkLst>
            <pc:docMk/>
            <pc:sldMk cId="3574887144" sldId="312"/>
            <ac:spMk id="7" creationId="{C988F501-3E4E-B700-AF46-BE9D2F3A69E9}"/>
          </ac:spMkLst>
        </pc:spChg>
        <pc:spChg chg="del">
          <ac:chgData name="高 文程" userId="9b878ff91902eef2" providerId="LiveId" clId="{E93123C0-31D3-46B2-A1BD-74D7D441514C}" dt="2023-04-19T06:22:11.757" v="7" actId="478"/>
          <ac:spMkLst>
            <pc:docMk/>
            <pc:sldMk cId="3574887144" sldId="312"/>
            <ac:spMk id="13" creationId="{5BF08064-1AD9-FF81-DC3E-A840BA21F313}"/>
          </ac:spMkLst>
        </pc:spChg>
        <pc:spChg chg="add mod">
          <ac:chgData name="高 文程" userId="9b878ff91902eef2" providerId="LiveId" clId="{E93123C0-31D3-46B2-A1BD-74D7D441514C}" dt="2023-04-19T07:38:54.342" v="351" actId="1076"/>
          <ac:spMkLst>
            <pc:docMk/>
            <pc:sldMk cId="3574887144" sldId="312"/>
            <ac:spMk id="18" creationId="{664F84E5-A5B1-A77F-9D4D-AB87579D6325}"/>
          </ac:spMkLst>
        </pc:spChg>
        <pc:picChg chg="add mod">
          <ac:chgData name="高 文程" userId="9b878ff91902eef2" providerId="LiveId" clId="{E93123C0-31D3-46B2-A1BD-74D7D441514C}" dt="2023-04-19T07:39:00.042" v="353" actId="1076"/>
          <ac:picMkLst>
            <pc:docMk/>
            <pc:sldMk cId="3574887144" sldId="312"/>
            <ac:picMk id="11" creationId="{D088FB58-4EEA-65AA-1684-4083499E7F28}"/>
          </ac:picMkLst>
        </pc:picChg>
        <pc:picChg chg="del">
          <ac:chgData name="高 文程" userId="9b878ff91902eef2" providerId="LiveId" clId="{E93123C0-31D3-46B2-A1BD-74D7D441514C}" dt="2023-04-19T06:22:11.757" v="7" actId="478"/>
          <ac:picMkLst>
            <pc:docMk/>
            <pc:sldMk cId="3574887144" sldId="312"/>
            <ac:picMk id="12" creationId="{9E89C128-7FC2-6F51-C8C1-113C4F548584}"/>
          </ac:picMkLst>
        </pc:picChg>
        <pc:picChg chg="del">
          <ac:chgData name="高 文程" userId="9b878ff91902eef2" providerId="LiveId" clId="{E93123C0-31D3-46B2-A1BD-74D7D441514C}" dt="2023-04-19T06:22:11.757" v="7" actId="478"/>
          <ac:picMkLst>
            <pc:docMk/>
            <pc:sldMk cId="3574887144" sldId="312"/>
            <ac:picMk id="15" creationId="{A4F43CD6-E388-68A5-58B1-964EE785ABFD}"/>
          </ac:picMkLst>
        </pc:picChg>
        <pc:picChg chg="add mod">
          <ac:chgData name="高 文程" userId="9b878ff91902eef2" providerId="LiveId" clId="{E93123C0-31D3-46B2-A1BD-74D7D441514C}" dt="2023-04-19T07:39:00.042" v="353" actId="1076"/>
          <ac:picMkLst>
            <pc:docMk/>
            <pc:sldMk cId="3574887144" sldId="312"/>
            <ac:picMk id="16" creationId="{4D260273-BB26-EE68-52DF-4EAFC983E259}"/>
          </ac:picMkLst>
        </pc:picChg>
        <pc:picChg chg="del">
          <ac:chgData name="高 文程" userId="9b878ff91902eef2" providerId="LiveId" clId="{E93123C0-31D3-46B2-A1BD-74D7D441514C}" dt="2023-04-19T06:22:11.757" v="7" actId="478"/>
          <ac:picMkLst>
            <pc:docMk/>
            <pc:sldMk cId="3574887144" sldId="312"/>
            <ac:picMk id="23" creationId="{7D64A5F3-2FC8-6F95-E9F6-BAFC69A1E345}"/>
          </ac:picMkLst>
        </pc:picChg>
        <pc:picChg chg="del">
          <ac:chgData name="高 文程" userId="9b878ff91902eef2" providerId="LiveId" clId="{E93123C0-31D3-46B2-A1BD-74D7D441514C}" dt="2023-04-19T06:22:11.757" v="7" actId="478"/>
          <ac:picMkLst>
            <pc:docMk/>
            <pc:sldMk cId="3574887144" sldId="312"/>
            <ac:picMk id="27" creationId="{8B8F3FAC-9B5D-1D71-4DF4-B555804CE378}"/>
          </ac:picMkLst>
        </pc:picChg>
        <pc:picChg chg="del">
          <ac:chgData name="高 文程" userId="9b878ff91902eef2" providerId="LiveId" clId="{E93123C0-31D3-46B2-A1BD-74D7D441514C}" dt="2023-04-19T06:22:11.757" v="7" actId="478"/>
          <ac:picMkLst>
            <pc:docMk/>
            <pc:sldMk cId="3574887144" sldId="312"/>
            <ac:picMk id="29" creationId="{E516A3BE-39E2-1BA5-AE53-347C3CD80B24}"/>
          </ac:picMkLst>
        </pc:picChg>
      </pc:sldChg>
      <pc:sldChg chg="addSp delSp modSp add mod modNotesTx">
        <pc:chgData name="高 文程" userId="9b878ff91902eef2" providerId="LiveId" clId="{E93123C0-31D3-46B2-A1BD-74D7D441514C}" dt="2023-04-20T09:32:34.251" v="3756" actId="20577"/>
        <pc:sldMkLst>
          <pc:docMk/>
          <pc:sldMk cId="1900523692" sldId="313"/>
        </pc:sldMkLst>
        <pc:spChg chg="mod">
          <ac:chgData name="高 文程" userId="9b878ff91902eef2" providerId="LiveId" clId="{E93123C0-31D3-46B2-A1BD-74D7D441514C}" dt="2023-04-19T08:42:19.311" v="616" actId="14100"/>
          <ac:spMkLst>
            <pc:docMk/>
            <pc:sldMk cId="1900523692" sldId="313"/>
            <ac:spMk id="4" creationId="{D0E24D1D-7BF8-6579-8CCA-27D01F25A2E5}"/>
          </ac:spMkLst>
        </pc:spChg>
        <pc:spChg chg="add mod">
          <ac:chgData name="高 文程" userId="9b878ff91902eef2" providerId="LiveId" clId="{E93123C0-31D3-46B2-A1BD-74D7D441514C}" dt="2023-04-20T07:28:59.264" v="2167"/>
          <ac:spMkLst>
            <pc:docMk/>
            <pc:sldMk cId="1900523692" sldId="313"/>
            <ac:spMk id="5" creationId="{35DCB38C-35CE-E56A-A5EB-5D1CE5AA4745}"/>
          </ac:spMkLst>
        </pc:spChg>
        <pc:spChg chg="del">
          <ac:chgData name="高 文程" userId="9b878ff91902eef2" providerId="LiveId" clId="{E93123C0-31D3-46B2-A1BD-74D7D441514C}" dt="2023-04-20T07:28:59.009" v="2166" actId="478"/>
          <ac:spMkLst>
            <pc:docMk/>
            <pc:sldMk cId="1900523692" sldId="313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9:05:13.747" v="3694" actId="1038"/>
          <ac:spMkLst>
            <pc:docMk/>
            <pc:sldMk cId="1900523692" sldId="313"/>
            <ac:spMk id="16" creationId="{98A57FF7-89A7-FBE7-6309-17B53D5B790C}"/>
          </ac:spMkLst>
        </pc:spChg>
        <pc:spChg chg="add mod">
          <ac:chgData name="高 文程" userId="9b878ff91902eef2" providerId="LiveId" clId="{E93123C0-31D3-46B2-A1BD-74D7D441514C}" dt="2023-04-20T07:13:28.665" v="2004" actId="1036"/>
          <ac:spMkLst>
            <pc:docMk/>
            <pc:sldMk cId="1900523692" sldId="313"/>
            <ac:spMk id="18" creationId="{E599063C-6C07-8FE8-BA55-A4DE1633CA0F}"/>
          </ac:spMkLst>
        </pc:spChg>
        <pc:spChg chg="del">
          <ac:chgData name="高 文程" userId="9b878ff91902eef2" providerId="LiveId" clId="{E93123C0-31D3-46B2-A1BD-74D7D441514C}" dt="2023-04-19T07:18:42.655" v="62" actId="478"/>
          <ac:spMkLst>
            <pc:docMk/>
            <pc:sldMk cId="1900523692" sldId="313"/>
            <ac:spMk id="24" creationId="{0CD3FD9F-2902-FA59-55AE-2F37DAE12670}"/>
          </ac:spMkLst>
        </pc:spChg>
        <pc:picChg chg="add mod">
          <ac:chgData name="高 文程" userId="9b878ff91902eef2" providerId="LiveId" clId="{E93123C0-31D3-46B2-A1BD-74D7D441514C}" dt="2023-04-20T09:17:03.193" v="3727" actId="1076"/>
          <ac:picMkLst>
            <pc:docMk/>
            <pc:sldMk cId="1900523692" sldId="313"/>
            <ac:picMk id="7" creationId="{3CDB587C-67D7-73D8-4BBA-9DDC3556B0A9}"/>
          </ac:picMkLst>
        </pc:picChg>
        <pc:picChg chg="del">
          <ac:chgData name="高 文程" userId="9b878ff91902eef2" providerId="LiveId" clId="{E93123C0-31D3-46B2-A1BD-74D7D441514C}" dt="2023-04-19T07:18:44.718" v="63" actId="478"/>
          <ac:picMkLst>
            <pc:docMk/>
            <pc:sldMk cId="1900523692" sldId="313"/>
            <ac:picMk id="7" creationId="{5D9DBD84-0C9C-64EF-1871-AAB3C98D17ED}"/>
          </ac:picMkLst>
        </pc:picChg>
        <pc:picChg chg="add mod">
          <ac:chgData name="高 文程" userId="9b878ff91902eef2" providerId="LiveId" clId="{E93123C0-31D3-46B2-A1BD-74D7D441514C}" dt="2023-04-20T09:05:07.016" v="3678" actId="1076"/>
          <ac:picMkLst>
            <pc:docMk/>
            <pc:sldMk cId="1900523692" sldId="313"/>
            <ac:picMk id="9" creationId="{7E8A9DE9-1D02-C8B8-6CB9-AF86F81ABE61}"/>
          </ac:picMkLst>
        </pc:picChg>
        <pc:picChg chg="add del mod">
          <ac:chgData name="高 文程" userId="9b878ff91902eef2" providerId="LiveId" clId="{E93123C0-31D3-46B2-A1BD-74D7D441514C}" dt="2023-04-19T07:18:58.745" v="69" actId="478"/>
          <ac:picMkLst>
            <pc:docMk/>
            <pc:sldMk cId="1900523692" sldId="313"/>
            <ac:picMk id="9" creationId="{B0E35C3B-C2A3-0752-DD23-011287007CEE}"/>
          </ac:picMkLst>
        </pc:picChg>
        <pc:picChg chg="add mod">
          <ac:chgData name="高 文程" userId="9b878ff91902eef2" providerId="LiveId" clId="{E93123C0-31D3-46B2-A1BD-74D7D441514C}" dt="2023-04-20T09:17:04.992" v="3728" actId="1076"/>
          <ac:picMkLst>
            <pc:docMk/>
            <pc:sldMk cId="1900523692" sldId="313"/>
            <ac:picMk id="12" creationId="{253B84E3-BA22-71EF-6D6C-2B0A90E4DF9C}"/>
          </ac:picMkLst>
        </pc:picChg>
        <pc:picChg chg="del">
          <ac:chgData name="高 文程" userId="9b878ff91902eef2" providerId="LiveId" clId="{E93123C0-31D3-46B2-A1BD-74D7D441514C}" dt="2023-04-19T07:18:42.655" v="62" actId="478"/>
          <ac:picMkLst>
            <pc:docMk/>
            <pc:sldMk cId="1900523692" sldId="313"/>
            <ac:picMk id="12" creationId="{F750CB74-F0F7-704B-AF25-681DCFCF0C82}"/>
          </ac:picMkLst>
        </pc:picChg>
        <pc:picChg chg="add mod">
          <ac:chgData name="高 文程" userId="9b878ff91902eef2" providerId="LiveId" clId="{E93123C0-31D3-46B2-A1BD-74D7D441514C}" dt="2023-04-20T09:05:13.747" v="3694" actId="1038"/>
          <ac:picMkLst>
            <pc:docMk/>
            <pc:sldMk cId="1900523692" sldId="313"/>
            <ac:picMk id="13" creationId="{53485D61-B13A-2140-6B78-94A0B88282F9}"/>
          </ac:picMkLst>
        </pc:picChg>
        <pc:picChg chg="add del mod">
          <ac:chgData name="高 文程" userId="9b878ff91902eef2" providerId="LiveId" clId="{E93123C0-31D3-46B2-A1BD-74D7D441514C}" dt="2023-04-19T07:19:21.536" v="75" actId="478"/>
          <ac:picMkLst>
            <pc:docMk/>
            <pc:sldMk cId="1900523692" sldId="313"/>
            <ac:picMk id="15" creationId="{D0B6AEDE-D671-2413-C70A-29331FE7510E}"/>
          </ac:picMkLst>
        </pc:picChg>
        <pc:picChg chg="del">
          <ac:chgData name="高 文程" userId="9b878ff91902eef2" providerId="LiveId" clId="{E93123C0-31D3-46B2-A1BD-74D7D441514C}" dt="2023-04-19T07:18:42.655" v="62" actId="478"/>
          <ac:picMkLst>
            <pc:docMk/>
            <pc:sldMk cId="1900523692" sldId="313"/>
            <ac:picMk id="17" creationId="{C9B64BE4-1742-FEEE-7F01-44130BE64B0F}"/>
          </ac:picMkLst>
        </pc:picChg>
        <pc:picChg chg="del">
          <ac:chgData name="高 文程" userId="9b878ff91902eef2" providerId="LiveId" clId="{E93123C0-31D3-46B2-A1BD-74D7D441514C}" dt="2023-04-19T07:18:42.655" v="62" actId="478"/>
          <ac:picMkLst>
            <pc:docMk/>
            <pc:sldMk cId="1900523692" sldId="313"/>
            <ac:picMk id="19" creationId="{2CF06493-5624-3067-D7EF-C6F5AEC3DFE5}"/>
          </ac:picMkLst>
        </pc:picChg>
        <pc:picChg chg="del">
          <ac:chgData name="高 文程" userId="9b878ff91902eef2" providerId="LiveId" clId="{E93123C0-31D3-46B2-A1BD-74D7D441514C}" dt="2023-04-19T07:18:42.655" v="62" actId="478"/>
          <ac:picMkLst>
            <pc:docMk/>
            <pc:sldMk cId="1900523692" sldId="313"/>
            <ac:picMk id="21" creationId="{0444DC87-3D3B-13BB-3467-BF21CA8DCCF6}"/>
          </ac:picMkLst>
        </pc:picChg>
        <pc:picChg chg="add del mod">
          <ac:chgData name="高 文程" userId="9b878ff91902eef2" providerId="LiveId" clId="{E93123C0-31D3-46B2-A1BD-74D7D441514C}" dt="2023-04-19T07:23:07.768" v="112" actId="478"/>
          <ac:picMkLst>
            <pc:docMk/>
            <pc:sldMk cId="1900523692" sldId="313"/>
            <ac:picMk id="22" creationId="{966BA452-B0F1-8560-5133-51DD41B3EAAD}"/>
          </ac:picMkLst>
        </pc:picChg>
        <pc:picChg chg="del">
          <ac:chgData name="高 文程" userId="9b878ff91902eef2" providerId="LiveId" clId="{E93123C0-31D3-46B2-A1BD-74D7D441514C}" dt="2023-04-19T07:18:42.655" v="62" actId="478"/>
          <ac:picMkLst>
            <pc:docMk/>
            <pc:sldMk cId="1900523692" sldId="313"/>
            <ac:picMk id="23" creationId="{7A762029-AA0A-4E2E-1529-BCA676177136}"/>
          </ac:picMkLst>
        </pc:picChg>
        <pc:picChg chg="add mod">
          <ac:chgData name="高 文程" userId="9b878ff91902eef2" providerId="LiveId" clId="{E93123C0-31D3-46B2-A1BD-74D7D441514C}" dt="2023-04-20T07:13:28.665" v="2004" actId="1036"/>
          <ac:picMkLst>
            <pc:docMk/>
            <pc:sldMk cId="1900523692" sldId="313"/>
            <ac:picMk id="26" creationId="{33FD2319-68F3-6901-9135-61DE2F0C5F24}"/>
          </ac:picMkLst>
        </pc:picChg>
        <pc:picChg chg="add del mod">
          <ac:chgData name="高 文程" userId="9b878ff91902eef2" providerId="LiveId" clId="{E93123C0-31D3-46B2-A1BD-74D7D441514C}" dt="2023-04-19T08:48:03.476" v="648" actId="478"/>
          <ac:picMkLst>
            <pc:docMk/>
            <pc:sldMk cId="1900523692" sldId="313"/>
            <ac:picMk id="28" creationId="{A10F43DB-2F3B-B3FB-4A3E-57359694A62D}"/>
          </ac:picMkLst>
        </pc:picChg>
        <pc:picChg chg="add mod">
          <ac:chgData name="高 文程" userId="9b878ff91902eef2" providerId="LiveId" clId="{E93123C0-31D3-46B2-A1BD-74D7D441514C}" dt="2023-04-20T09:05:01.535" v="3675" actId="1076"/>
          <ac:picMkLst>
            <pc:docMk/>
            <pc:sldMk cId="1900523692" sldId="313"/>
            <ac:picMk id="30" creationId="{DFF26EE7-9F7E-DE5A-381F-50C1FA672B03}"/>
          </ac:picMkLst>
        </pc:picChg>
        <pc:cxnChg chg="add mod">
          <ac:chgData name="高 文程" userId="9b878ff91902eef2" providerId="LiveId" clId="{E93123C0-31D3-46B2-A1BD-74D7D441514C}" dt="2023-04-20T09:17:17.119" v="3730" actId="1076"/>
          <ac:cxnSpMkLst>
            <pc:docMk/>
            <pc:sldMk cId="1900523692" sldId="313"/>
            <ac:cxnSpMk id="15" creationId="{B4047346-6235-6AD0-7942-03A27EA18332}"/>
          </ac:cxnSpMkLst>
        </pc:cxnChg>
      </pc:sldChg>
      <pc:sldChg chg="delSp modSp add del mod">
        <pc:chgData name="高 文程" userId="9b878ff91902eef2" providerId="LiveId" clId="{E93123C0-31D3-46B2-A1BD-74D7D441514C}" dt="2023-04-19T06:39:33.038" v="55" actId="47"/>
        <pc:sldMkLst>
          <pc:docMk/>
          <pc:sldMk cId="2038165416" sldId="313"/>
        </pc:sldMkLst>
        <pc:spChg chg="mod">
          <ac:chgData name="高 文程" userId="9b878ff91902eef2" providerId="LiveId" clId="{E93123C0-31D3-46B2-A1BD-74D7D441514C}" dt="2023-04-19T06:31:24.512" v="50" actId="1076"/>
          <ac:spMkLst>
            <pc:docMk/>
            <pc:sldMk cId="2038165416" sldId="313"/>
            <ac:spMk id="2" creationId="{D4D478AD-9F35-739F-7979-71802C5558BF}"/>
          </ac:spMkLst>
        </pc:spChg>
        <pc:spChg chg="mod">
          <ac:chgData name="高 文程" userId="9b878ff91902eef2" providerId="LiveId" clId="{E93123C0-31D3-46B2-A1BD-74D7D441514C}" dt="2023-04-19T06:31:32.056" v="54" actId="14100"/>
          <ac:spMkLst>
            <pc:docMk/>
            <pc:sldMk cId="2038165416" sldId="313"/>
            <ac:spMk id="4" creationId="{D0E24D1D-7BF8-6579-8CCA-27D01F25A2E5}"/>
          </ac:spMkLst>
        </pc:spChg>
        <pc:spChg chg="del">
          <ac:chgData name="高 文程" userId="9b878ff91902eef2" providerId="LiveId" clId="{E93123C0-31D3-46B2-A1BD-74D7D441514C}" dt="2023-04-19T06:31:28.361" v="53" actId="478"/>
          <ac:spMkLst>
            <pc:docMk/>
            <pc:sldMk cId="2038165416" sldId="313"/>
            <ac:spMk id="5" creationId="{FC40EF47-2458-104B-EFE8-8F8FD83E70D4}"/>
          </ac:spMkLst>
        </pc:spChg>
        <pc:picChg chg="del">
          <ac:chgData name="高 文程" userId="9b878ff91902eef2" providerId="LiveId" clId="{E93123C0-31D3-46B2-A1BD-74D7D441514C}" dt="2023-04-19T06:31:22.367" v="48" actId="478"/>
          <ac:picMkLst>
            <pc:docMk/>
            <pc:sldMk cId="2038165416" sldId="313"/>
            <ac:picMk id="11" creationId="{D088FB58-4EEA-65AA-1684-4083499E7F28}"/>
          </ac:picMkLst>
        </pc:picChg>
        <pc:picChg chg="del">
          <ac:chgData name="高 文程" userId="9b878ff91902eef2" providerId="LiveId" clId="{E93123C0-31D3-46B2-A1BD-74D7D441514C}" dt="2023-04-19T06:31:22.367" v="48" actId="478"/>
          <ac:picMkLst>
            <pc:docMk/>
            <pc:sldMk cId="2038165416" sldId="313"/>
            <ac:picMk id="16" creationId="{4D260273-BB26-EE68-52DF-4EAFC983E259}"/>
          </ac:picMkLst>
        </pc:picChg>
      </pc:sldChg>
      <pc:sldChg chg="addSp delSp modSp add mod modNotesTx">
        <pc:chgData name="高 文程" userId="9b878ff91902eef2" providerId="LiveId" clId="{E93123C0-31D3-46B2-A1BD-74D7D441514C}" dt="2023-04-21T01:54:56.032" v="3973" actId="20577"/>
        <pc:sldMkLst>
          <pc:docMk/>
          <pc:sldMk cId="2322165409" sldId="314"/>
        </pc:sldMkLst>
        <pc:spChg chg="mod">
          <ac:chgData name="高 文程" userId="9b878ff91902eef2" providerId="LiveId" clId="{E93123C0-31D3-46B2-A1BD-74D7D441514C}" dt="2023-04-19T07:29:10.323" v="143" actId="14100"/>
          <ac:spMkLst>
            <pc:docMk/>
            <pc:sldMk cId="2322165409" sldId="314"/>
            <ac:spMk id="4" creationId="{D0E24D1D-7BF8-6579-8CCA-27D01F25A2E5}"/>
          </ac:spMkLst>
        </pc:spChg>
        <pc:spChg chg="add mod">
          <ac:chgData name="高 文程" userId="9b878ff91902eef2" providerId="LiveId" clId="{E93123C0-31D3-46B2-A1BD-74D7D441514C}" dt="2023-04-20T07:29:04.324" v="2169"/>
          <ac:spMkLst>
            <pc:docMk/>
            <pc:sldMk cId="2322165409" sldId="314"/>
            <ac:spMk id="5" creationId="{9A3F2DF9-1219-B8C7-1018-26D6A4495209}"/>
          </ac:spMkLst>
        </pc:spChg>
        <pc:spChg chg="del mod">
          <ac:chgData name="高 文程" userId="9b878ff91902eef2" providerId="LiveId" clId="{E93123C0-31D3-46B2-A1BD-74D7D441514C}" dt="2023-04-20T07:29:04.096" v="2168" actId="478"/>
          <ac:spMkLst>
            <pc:docMk/>
            <pc:sldMk cId="2322165409" sldId="314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10:07:06.976" v="3777" actId="1035"/>
          <ac:spMkLst>
            <pc:docMk/>
            <pc:sldMk cId="2322165409" sldId="314"/>
            <ac:spMk id="9" creationId="{AD5A0651-8BF6-7A54-4AFF-BD190772D8F8}"/>
          </ac:spMkLst>
        </pc:spChg>
        <pc:spChg chg="add mod">
          <ac:chgData name="高 文程" userId="9b878ff91902eef2" providerId="LiveId" clId="{E93123C0-31D3-46B2-A1BD-74D7D441514C}" dt="2023-04-20T10:07:06.976" v="3777" actId="1035"/>
          <ac:spMkLst>
            <pc:docMk/>
            <pc:sldMk cId="2322165409" sldId="314"/>
            <ac:spMk id="11" creationId="{FF364091-B127-0AD9-E015-522C0E1345B6}"/>
          </ac:spMkLst>
        </pc:spChg>
        <pc:spChg chg="add mod">
          <ac:chgData name="高 文程" userId="9b878ff91902eef2" providerId="LiveId" clId="{E93123C0-31D3-46B2-A1BD-74D7D441514C}" dt="2023-04-20T06:38:52.633" v="1381" actId="1076"/>
          <ac:spMkLst>
            <pc:docMk/>
            <pc:sldMk cId="2322165409" sldId="314"/>
            <ac:spMk id="15" creationId="{FFD74670-8BBB-D46E-EBA9-EADDACC6EB08}"/>
          </ac:spMkLst>
        </pc:spChg>
        <pc:spChg chg="del">
          <ac:chgData name="高 文程" userId="9b878ff91902eef2" providerId="LiveId" clId="{E93123C0-31D3-46B2-A1BD-74D7D441514C}" dt="2023-04-19T07:25:41.368" v="119" actId="478"/>
          <ac:spMkLst>
            <pc:docMk/>
            <pc:sldMk cId="2322165409" sldId="314"/>
            <ac:spMk id="16" creationId="{98A57FF7-89A7-FBE7-6309-17B53D5B790C}"/>
          </ac:spMkLst>
        </pc:spChg>
        <pc:spChg chg="add del mod">
          <ac:chgData name="高 文程" userId="9b878ff91902eef2" providerId="LiveId" clId="{E93123C0-31D3-46B2-A1BD-74D7D441514C}" dt="2023-04-19T07:30:14.449" v="195" actId="478"/>
          <ac:spMkLst>
            <pc:docMk/>
            <pc:sldMk cId="2322165409" sldId="314"/>
            <ac:spMk id="17" creationId="{0F87AE1A-BA94-506E-DD68-9D92DD630E31}"/>
          </ac:spMkLst>
        </pc:spChg>
        <pc:spChg chg="del">
          <ac:chgData name="高 文程" userId="9b878ff91902eef2" providerId="LiveId" clId="{E93123C0-31D3-46B2-A1BD-74D7D441514C}" dt="2023-04-19T07:25:41.368" v="119" actId="478"/>
          <ac:spMkLst>
            <pc:docMk/>
            <pc:sldMk cId="2322165409" sldId="314"/>
            <ac:spMk id="18" creationId="{E599063C-6C07-8FE8-BA55-A4DE1633CA0F}"/>
          </ac:spMkLst>
        </pc:spChg>
        <pc:spChg chg="add del">
          <ac:chgData name="高 文程" userId="9b878ff91902eef2" providerId="LiveId" clId="{E93123C0-31D3-46B2-A1BD-74D7D441514C}" dt="2023-04-19T07:30:17.235" v="197"/>
          <ac:spMkLst>
            <pc:docMk/>
            <pc:sldMk cId="2322165409" sldId="314"/>
            <ac:spMk id="19" creationId="{45677FC8-66FD-3BCE-F27E-BFF6EE7123F8}"/>
          </ac:spMkLst>
        </pc:spChg>
        <pc:spChg chg="add del">
          <ac:chgData name="高 文程" userId="9b878ff91902eef2" providerId="LiveId" clId="{E93123C0-31D3-46B2-A1BD-74D7D441514C}" dt="2023-04-19T07:30:26.666" v="200"/>
          <ac:spMkLst>
            <pc:docMk/>
            <pc:sldMk cId="2322165409" sldId="314"/>
            <ac:spMk id="20" creationId="{14CFF3A5-2E3C-DED6-E33C-F933BA1CDE48}"/>
          </ac:spMkLst>
        </pc:spChg>
        <pc:picChg chg="add mod">
          <ac:chgData name="高 文程" userId="9b878ff91902eef2" providerId="LiveId" clId="{E93123C0-31D3-46B2-A1BD-74D7D441514C}" dt="2023-04-20T10:07:06.976" v="3777" actId="1035"/>
          <ac:picMkLst>
            <pc:docMk/>
            <pc:sldMk cId="2322165409" sldId="314"/>
            <ac:picMk id="7" creationId="{D1725297-894A-66D4-A382-FF4AF91A8647}"/>
          </ac:picMkLst>
        </pc:picChg>
        <pc:picChg chg="del">
          <ac:chgData name="高 文程" userId="9b878ff91902eef2" providerId="LiveId" clId="{E93123C0-31D3-46B2-A1BD-74D7D441514C}" dt="2023-04-19T07:25:41.368" v="119" actId="478"/>
          <ac:picMkLst>
            <pc:docMk/>
            <pc:sldMk cId="2322165409" sldId="314"/>
            <ac:picMk id="13" creationId="{53485D61-B13A-2140-6B78-94A0B88282F9}"/>
          </ac:picMkLst>
        </pc:picChg>
        <pc:picChg chg="add mod">
          <ac:chgData name="高 文程" userId="9b878ff91902eef2" providerId="LiveId" clId="{E93123C0-31D3-46B2-A1BD-74D7D441514C}" dt="2023-04-20T10:07:06.976" v="3777" actId="1035"/>
          <ac:picMkLst>
            <pc:docMk/>
            <pc:sldMk cId="2322165409" sldId="314"/>
            <ac:picMk id="14" creationId="{8B0BCA79-2D3D-6090-83B2-3AE4B951728D}"/>
          </ac:picMkLst>
        </pc:picChg>
        <pc:picChg chg="add mod">
          <ac:chgData name="高 文程" userId="9b878ff91902eef2" providerId="LiveId" clId="{E93123C0-31D3-46B2-A1BD-74D7D441514C}" dt="2023-04-20T10:07:06.976" v="3777" actId="1035"/>
          <ac:picMkLst>
            <pc:docMk/>
            <pc:sldMk cId="2322165409" sldId="314"/>
            <ac:picMk id="22" creationId="{EAAADC23-079D-1D4C-BB93-C3DA1EEB41F4}"/>
          </ac:picMkLst>
        </pc:picChg>
        <pc:picChg chg="add mod">
          <ac:chgData name="高 文程" userId="9b878ff91902eef2" providerId="LiveId" clId="{E93123C0-31D3-46B2-A1BD-74D7D441514C}" dt="2023-04-20T10:07:06.976" v="3777" actId="1035"/>
          <ac:picMkLst>
            <pc:docMk/>
            <pc:sldMk cId="2322165409" sldId="314"/>
            <ac:picMk id="24" creationId="{F054F712-1011-5BD7-E8C3-D8EEF8933905}"/>
          </ac:picMkLst>
        </pc:picChg>
        <pc:picChg chg="del">
          <ac:chgData name="高 文程" userId="9b878ff91902eef2" providerId="LiveId" clId="{E93123C0-31D3-46B2-A1BD-74D7D441514C}" dt="2023-04-19T07:25:41.368" v="119" actId="478"/>
          <ac:picMkLst>
            <pc:docMk/>
            <pc:sldMk cId="2322165409" sldId="314"/>
            <ac:picMk id="26" creationId="{33FD2319-68F3-6901-9135-61DE2F0C5F24}"/>
          </ac:picMkLst>
        </pc:picChg>
        <pc:picChg chg="add del mod">
          <ac:chgData name="高 文程" userId="9b878ff91902eef2" providerId="LiveId" clId="{E93123C0-31D3-46B2-A1BD-74D7D441514C}" dt="2023-04-19T08:47:04.842" v="619" actId="478"/>
          <ac:picMkLst>
            <pc:docMk/>
            <pc:sldMk cId="2322165409" sldId="314"/>
            <ac:picMk id="27" creationId="{9CE07383-F1AD-8925-BA1D-DD0279A7FEF7}"/>
          </ac:picMkLst>
        </pc:picChg>
      </pc:sldChg>
      <pc:sldChg chg="add del">
        <pc:chgData name="高 文程" userId="9b878ff91902eef2" providerId="LiveId" clId="{E93123C0-31D3-46B2-A1BD-74D7D441514C}" dt="2023-04-19T07:18:46.121" v="65"/>
        <pc:sldMkLst>
          <pc:docMk/>
          <pc:sldMk cId="2924643077" sldId="314"/>
        </pc:sldMkLst>
      </pc:sldChg>
      <pc:sldChg chg="addSp delSp modSp add mod">
        <pc:chgData name="高 文程" userId="9b878ff91902eef2" providerId="LiveId" clId="{E93123C0-31D3-46B2-A1BD-74D7D441514C}" dt="2023-04-20T07:31:05.791" v="2198" actId="2711"/>
        <pc:sldMkLst>
          <pc:docMk/>
          <pc:sldMk cId="3449861740" sldId="315"/>
        </pc:sldMkLst>
        <pc:spChg chg="mod">
          <ac:chgData name="高 文程" userId="9b878ff91902eef2" providerId="LiveId" clId="{E93123C0-31D3-46B2-A1BD-74D7D441514C}" dt="2023-04-19T08:58:33.920" v="773" actId="14100"/>
          <ac:spMkLst>
            <pc:docMk/>
            <pc:sldMk cId="3449861740" sldId="315"/>
            <ac:spMk id="4" creationId="{D0E24D1D-7BF8-6579-8CCA-27D01F25A2E5}"/>
          </ac:spMkLst>
        </pc:spChg>
        <pc:spChg chg="add mod">
          <ac:chgData name="高 文程" userId="9b878ff91902eef2" providerId="LiveId" clId="{E93123C0-31D3-46B2-A1BD-74D7D441514C}" dt="2023-04-20T07:31:05.791" v="2198" actId="2711"/>
          <ac:spMkLst>
            <pc:docMk/>
            <pc:sldMk cId="3449861740" sldId="315"/>
            <ac:spMk id="5" creationId="{434231DF-96FC-D3D3-4798-18A4727FED09}"/>
          </ac:spMkLst>
        </pc:spChg>
        <pc:spChg chg="del">
          <ac:chgData name="高 文程" userId="9b878ff91902eef2" providerId="LiveId" clId="{E93123C0-31D3-46B2-A1BD-74D7D441514C}" dt="2023-04-20T07:30:19.835" v="2186" actId="478"/>
          <ac:spMkLst>
            <pc:docMk/>
            <pc:sldMk cId="3449861740" sldId="315"/>
            <ac:spMk id="6" creationId="{4BC582FD-23A8-BA21-C06B-574132F76332}"/>
          </ac:spMkLst>
        </pc:spChg>
        <pc:picChg chg="del">
          <ac:chgData name="高 文程" userId="9b878ff91902eef2" providerId="LiveId" clId="{E93123C0-31D3-46B2-A1BD-74D7D441514C}" dt="2023-04-19T08:58:38.043" v="775" actId="478"/>
          <ac:picMkLst>
            <pc:docMk/>
            <pc:sldMk cId="3449861740" sldId="315"/>
            <ac:picMk id="7" creationId="{E53417C4-54E8-9A1D-975E-729A0E133B3D}"/>
          </ac:picMkLst>
        </pc:picChg>
        <pc:picChg chg="add mod">
          <ac:chgData name="高 文程" userId="9b878ff91902eef2" providerId="LiveId" clId="{E93123C0-31D3-46B2-A1BD-74D7D441514C}" dt="2023-04-20T06:51:52.419" v="1431" actId="1076"/>
          <ac:picMkLst>
            <pc:docMk/>
            <pc:sldMk cId="3449861740" sldId="315"/>
            <ac:picMk id="9" creationId="{842B3F1C-FA31-C6FD-E549-61D18C580B58}"/>
          </ac:picMkLst>
        </pc:picChg>
        <pc:picChg chg="del">
          <ac:chgData name="高 文程" userId="9b878ff91902eef2" providerId="LiveId" clId="{E93123C0-31D3-46B2-A1BD-74D7D441514C}" dt="2023-04-19T08:58:37.524" v="774" actId="478"/>
          <ac:picMkLst>
            <pc:docMk/>
            <pc:sldMk cId="3449861740" sldId="315"/>
            <ac:picMk id="11" creationId="{12C00DFB-5859-EB8A-FA62-D5FDCA7CB40B}"/>
          </ac:picMkLst>
        </pc:picChg>
      </pc:sldChg>
      <pc:sldChg chg="addSp delSp modSp add mod">
        <pc:chgData name="高 文程" userId="9b878ff91902eef2" providerId="LiveId" clId="{E93123C0-31D3-46B2-A1BD-74D7D441514C}" dt="2023-04-20T07:31:23.779" v="2208"/>
        <pc:sldMkLst>
          <pc:docMk/>
          <pc:sldMk cId="3484257586" sldId="316"/>
        </pc:sldMkLst>
        <pc:spChg chg="del">
          <ac:chgData name="高 文程" userId="9b878ff91902eef2" providerId="LiveId" clId="{E93123C0-31D3-46B2-A1BD-74D7D441514C}" dt="2023-04-20T07:31:23.581" v="2207" actId="478"/>
          <ac:spMkLst>
            <pc:docMk/>
            <pc:sldMk cId="3484257586" sldId="316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31:23.779" v="2208"/>
          <ac:spMkLst>
            <pc:docMk/>
            <pc:sldMk cId="3484257586" sldId="316"/>
            <ac:spMk id="12" creationId="{2E72D5BF-4F41-033C-FF6B-AF3B6AD3D6A4}"/>
          </ac:spMkLst>
        </pc:spChg>
        <pc:picChg chg="add mod">
          <ac:chgData name="高 文程" userId="9b878ff91902eef2" providerId="LiveId" clId="{E93123C0-31D3-46B2-A1BD-74D7D441514C}" dt="2023-04-20T04:15:31.978" v="1317" actId="1076"/>
          <ac:picMkLst>
            <pc:docMk/>
            <pc:sldMk cId="3484257586" sldId="316"/>
            <ac:picMk id="7" creationId="{E0497CD8-5D08-49E7-B9EE-A49A1A911F62}"/>
          </ac:picMkLst>
        </pc:picChg>
        <pc:picChg chg="del">
          <ac:chgData name="高 文程" userId="9b878ff91902eef2" providerId="LiveId" clId="{E93123C0-31D3-46B2-A1BD-74D7D441514C}" dt="2023-04-19T09:01:03.063" v="785" actId="478"/>
          <ac:picMkLst>
            <pc:docMk/>
            <pc:sldMk cId="3484257586" sldId="316"/>
            <ac:picMk id="9" creationId="{842B3F1C-FA31-C6FD-E549-61D18C580B58}"/>
          </ac:picMkLst>
        </pc:picChg>
        <pc:picChg chg="add del mod">
          <ac:chgData name="高 文程" userId="9b878ff91902eef2" providerId="LiveId" clId="{E93123C0-31D3-46B2-A1BD-74D7D441514C}" dt="2023-04-20T03:32:59.492" v="1310" actId="478"/>
          <ac:picMkLst>
            <pc:docMk/>
            <pc:sldMk cId="3484257586" sldId="316"/>
            <ac:picMk id="11" creationId="{BCDB8416-618B-C35D-499D-4FF6DC086C42}"/>
          </ac:picMkLst>
        </pc:picChg>
      </pc:sldChg>
      <pc:sldChg chg="addSp delSp modSp add mod">
        <pc:chgData name="高 文程" userId="9b878ff91902eef2" providerId="LiveId" clId="{E93123C0-31D3-46B2-A1BD-74D7D441514C}" dt="2023-04-20T07:31:14.650" v="2202"/>
        <pc:sldMkLst>
          <pc:docMk/>
          <pc:sldMk cId="1059322000" sldId="317"/>
        </pc:sldMkLst>
        <pc:spChg chg="mod">
          <ac:chgData name="高 文程" userId="9b878ff91902eef2" providerId="LiveId" clId="{E93123C0-31D3-46B2-A1BD-74D7D441514C}" dt="2023-04-20T07:08:39.805" v="1937" actId="1076"/>
          <ac:spMkLst>
            <pc:docMk/>
            <pc:sldMk cId="1059322000" sldId="317"/>
            <ac:spMk id="4" creationId="{D0E24D1D-7BF8-6579-8CCA-27D01F25A2E5}"/>
          </ac:spMkLst>
        </pc:spChg>
        <pc:spChg chg="del">
          <ac:chgData name="高 文程" userId="9b878ff91902eef2" providerId="LiveId" clId="{E93123C0-31D3-46B2-A1BD-74D7D441514C}" dt="2023-04-20T07:30:41.285" v="2193" actId="478"/>
          <ac:spMkLst>
            <pc:docMk/>
            <pc:sldMk cId="1059322000" sldId="317"/>
            <ac:spMk id="6" creationId="{4BC582FD-23A8-BA21-C06B-574132F76332}"/>
          </ac:spMkLst>
        </pc:spChg>
        <pc:spChg chg="add del mod">
          <ac:chgData name="高 文程" userId="9b878ff91902eef2" providerId="LiveId" clId="{E93123C0-31D3-46B2-A1BD-74D7D441514C}" dt="2023-04-20T07:08:52.483" v="1943" actId="21"/>
          <ac:spMkLst>
            <pc:docMk/>
            <pc:sldMk cId="1059322000" sldId="317"/>
            <ac:spMk id="19" creationId="{CFFEEA60-EB16-19E0-BF9A-98D4837A0055}"/>
          </ac:spMkLst>
        </pc:spChg>
        <pc:spChg chg="add del mod">
          <ac:chgData name="高 文程" userId="9b878ff91902eef2" providerId="LiveId" clId="{E93123C0-31D3-46B2-A1BD-74D7D441514C}" dt="2023-04-20T07:07:12.920" v="1909"/>
          <ac:spMkLst>
            <pc:docMk/>
            <pc:sldMk cId="1059322000" sldId="317"/>
            <ac:spMk id="22" creationId="{278136FF-005A-C487-9828-D49446D62E81}"/>
          </ac:spMkLst>
        </pc:spChg>
        <pc:spChg chg="add mod">
          <ac:chgData name="高 文程" userId="9b878ff91902eef2" providerId="LiveId" clId="{E93123C0-31D3-46B2-A1BD-74D7D441514C}" dt="2023-04-20T07:08:39.581" v="1936" actId="1076"/>
          <ac:spMkLst>
            <pc:docMk/>
            <pc:sldMk cId="1059322000" sldId="317"/>
            <ac:spMk id="24" creationId="{272B6544-66D5-3A4C-9451-5E21ECE7C4D1}"/>
          </ac:spMkLst>
        </pc:spChg>
        <pc:spChg chg="add del mod">
          <ac:chgData name="高 文程" userId="9b878ff91902eef2" providerId="LiveId" clId="{E93123C0-31D3-46B2-A1BD-74D7D441514C}" dt="2023-04-20T07:08:40.929" v="1940" actId="22"/>
          <ac:spMkLst>
            <pc:docMk/>
            <pc:sldMk cId="1059322000" sldId="317"/>
            <ac:spMk id="26" creationId="{B49894B3-37C2-A471-76ED-B13250710365}"/>
          </ac:spMkLst>
        </pc:spChg>
        <pc:spChg chg="add del mod">
          <ac:chgData name="高 文程" userId="9b878ff91902eef2" providerId="LiveId" clId="{E93123C0-31D3-46B2-A1BD-74D7D441514C}" dt="2023-04-20T07:31:14.394" v="2201" actId="478"/>
          <ac:spMkLst>
            <pc:docMk/>
            <pc:sldMk cId="1059322000" sldId="317"/>
            <ac:spMk id="27" creationId="{77061442-08CE-AD19-A7E1-F171884318A8}"/>
          </ac:spMkLst>
        </pc:spChg>
        <pc:spChg chg="add mod">
          <ac:chgData name="高 文程" userId="9b878ff91902eef2" providerId="LiveId" clId="{E93123C0-31D3-46B2-A1BD-74D7D441514C}" dt="2023-04-20T07:31:14.650" v="2202"/>
          <ac:spMkLst>
            <pc:docMk/>
            <pc:sldMk cId="1059322000" sldId="317"/>
            <ac:spMk id="28" creationId="{04D6CE6F-E89F-F210-C4EF-B6F17092F9AF}"/>
          </ac:spMkLst>
        </pc:spChg>
        <pc:grpChg chg="add del mod">
          <ac:chgData name="高 文程" userId="9b878ff91902eef2" providerId="LiveId" clId="{E93123C0-31D3-46B2-A1BD-74D7D441514C}" dt="2023-04-20T07:08:52.483" v="1943" actId="21"/>
          <ac:grpSpMkLst>
            <pc:docMk/>
            <pc:sldMk cId="1059322000" sldId="317"/>
            <ac:grpSpMk id="20" creationId="{281E46B1-BD8C-75C7-A787-26F216DD7EEC}"/>
          </ac:grpSpMkLst>
        </pc:grpChg>
        <pc:grpChg chg="add mod">
          <ac:chgData name="高 文程" userId="9b878ff91902eef2" providerId="LiveId" clId="{E93123C0-31D3-46B2-A1BD-74D7D441514C}" dt="2023-04-20T07:11:43.450" v="1975" actId="1076"/>
          <ac:grpSpMkLst>
            <pc:docMk/>
            <pc:sldMk cId="1059322000" sldId="317"/>
            <ac:grpSpMk id="21" creationId="{02751B1E-39AB-CCE2-9233-6FD942AC330A}"/>
          </ac:grpSpMkLst>
        </pc:grpChg>
        <pc:picChg chg="add del mod">
          <ac:chgData name="高 文程" userId="9b878ff91902eef2" providerId="LiveId" clId="{E93123C0-31D3-46B2-A1BD-74D7D441514C}" dt="2023-04-20T02:34:00.280" v="1112" actId="478"/>
          <ac:picMkLst>
            <pc:docMk/>
            <pc:sldMk cId="1059322000" sldId="317"/>
            <ac:picMk id="7" creationId="{C8244E5C-F079-65E1-5A65-CDE1EF4AB12B}"/>
          </ac:picMkLst>
        </pc:picChg>
        <pc:picChg chg="add mod">
          <ac:chgData name="高 文程" userId="9b878ff91902eef2" providerId="LiveId" clId="{E93123C0-31D3-46B2-A1BD-74D7D441514C}" dt="2023-04-20T07:09:01.776" v="1945" actId="1076"/>
          <ac:picMkLst>
            <pc:docMk/>
            <pc:sldMk cId="1059322000" sldId="317"/>
            <ac:picMk id="9" creationId="{3EF51D48-F614-7C42-7C05-99D677951C68}"/>
          </ac:picMkLst>
        </pc:picChg>
        <pc:picChg chg="del">
          <ac:chgData name="高 文程" userId="9b878ff91902eef2" providerId="LiveId" clId="{E93123C0-31D3-46B2-A1BD-74D7D441514C}" dt="2023-04-19T09:11:18.984" v="787" actId="478"/>
          <ac:picMkLst>
            <pc:docMk/>
            <pc:sldMk cId="1059322000" sldId="317"/>
            <ac:picMk id="9" creationId="{842B3F1C-FA31-C6FD-E549-61D18C580B58}"/>
          </ac:picMkLst>
        </pc:picChg>
        <pc:picChg chg="add mod">
          <ac:chgData name="高 文程" userId="9b878ff91902eef2" providerId="LiveId" clId="{E93123C0-31D3-46B2-A1BD-74D7D441514C}" dt="2023-04-20T07:14:50.579" v="2016" actId="1076"/>
          <ac:picMkLst>
            <pc:docMk/>
            <pc:sldMk cId="1059322000" sldId="317"/>
            <ac:picMk id="12" creationId="{10A10E8A-86C3-5504-369F-144B52AC5431}"/>
          </ac:picMkLst>
        </pc:picChg>
        <pc:picChg chg="add del mod">
          <ac:chgData name="高 文程" userId="9b878ff91902eef2" providerId="LiveId" clId="{E93123C0-31D3-46B2-A1BD-74D7D441514C}" dt="2023-04-19T09:12:19.136" v="806" actId="21"/>
          <ac:picMkLst>
            <pc:docMk/>
            <pc:sldMk cId="1059322000" sldId="317"/>
            <ac:picMk id="12" creationId="{F6E0DF10-6D58-06DC-62DD-5F8F9BCF4C33}"/>
          </ac:picMkLst>
        </pc:picChg>
        <pc:picChg chg="add del mod">
          <ac:chgData name="高 文程" userId="9b878ff91902eef2" providerId="LiveId" clId="{E93123C0-31D3-46B2-A1BD-74D7D441514C}" dt="2023-04-20T06:42:07.819" v="1388" actId="478"/>
          <ac:picMkLst>
            <pc:docMk/>
            <pc:sldMk cId="1059322000" sldId="317"/>
            <ac:picMk id="14" creationId="{7CB118BF-8E3A-7B60-57F2-DB0566E02CAB}"/>
          </ac:picMkLst>
        </pc:picChg>
        <pc:picChg chg="add del mod">
          <ac:chgData name="高 文程" userId="9b878ff91902eef2" providerId="LiveId" clId="{E93123C0-31D3-46B2-A1BD-74D7D441514C}" dt="2023-04-20T07:08:52.483" v="1943" actId="21"/>
          <ac:picMkLst>
            <pc:docMk/>
            <pc:sldMk cId="1059322000" sldId="317"/>
            <ac:picMk id="16" creationId="{A534DE1A-BD3F-F862-8009-9D972FDFC7AD}"/>
          </ac:picMkLst>
        </pc:picChg>
        <pc:picChg chg="add del mod">
          <ac:chgData name="高 文程" userId="9b878ff91902eef2" providerId="LiveId" clId="{E93123C0-31D3-46B2-A1BD-74D7D441514C}" dt="2023-04-20T07:08:52.483" v="1943" actId="21"/>
          <ac:picMkLst>
            <pc:docMk/>
            <pc:sldMk cId="1059322000" sldId="317"/>
            <ac:picMk id="18" creationId="{D486485E-4F5D-7A08-921F-909A506A9AE7}"/>
          </ac:picMkLst>
        </pc:picChg>
      </pc:sldChg>
      <pc:sldChg chg="addSp delSp modSp add del mod">
        <pc:chgData name="高 文程" userId="9b878ff91902eef2" providerId="LiveId" clId="{E93123C0-31D3-46B2-A1BD-74D7D441514C}" dt="2023-04-19T13:13:13.122" v="890" actId="47"/>
        <pc:sldMkLst>
          <pc:docMk/>
          <pc:sldMk cId="4181968803" sldId="318"/>
        </pc:sldMkLst>
        <pc:picChg chg="add del mod">
          <ac:chgData name="高 文程" userId="9b878ff91902eef2" providerId="LiveId" clId="{E93123C0-31D3-46B2-A1BD-74D7D441514C}" dt="2023-04-19T13:13:08.772" v="889" actId="21"/>
          <ac:picMkLst>
            <pc:docMk/>
            <pc:sldMk cId="4181968803" sldId="318"/>
            <ac:picMk id="5" creationId="{C1DA6F17-717E-E2C1-13E5-2B6D48D13BE0}"/>
          </ac:picMkLst>
        </pc:picChg>
        <pc:picChg chg="del">
          <ac:chgData name="高 文程" userId="9b878ff91902eef2" providerId="LiveId" clId="{E93123C0-31D3-46B2-A1BD-74D7D441514C}" dt="2023-04-19T09:12:15.967" v="803" actId="478"/>
          <ac:picMkLst>
            <pc:docMk/>
            <pc:sldMk cId="4181968803" sldId="318"/>
            <ac:picMk id="9" creationId="{842B3F1C-FA31-C6FD-E549-61D18C580B58}"/>
          </ac:picMkLst>
        </pc:picChg>
      </pc:sldChg>
      <pc:sldChg chg="addSp delSp modSp add mod">
        <pc:chgData name="高 文程" userId="9b878ff91902eef2" providerId="LiveId" clId="{E93123C0-31D3-46B2-A1BD-74D7D441514C}" dt="2023-04-20T07:28:49.147" v="2163"/>
        <pc:sldMkLst>
          <pc:docMk/>
          <pc:sldMk cId="417408879" sldId="319"/>
        </pc:sldMkLst>
        <pc:spChg chg="del">
          <ac:chgData name="高 文程" userId="9b878ff91902eef2" providerId="LiveId" clId="{E93123C0-31D3-46B2-A1BD-74D7D441514C}" dt="2023-04-20T07:28:43.362" v="2162" actId="478"/>
          <ac:spMkLst>
            <pc:docMk/>
            <pc:sldMk cId="417408879" sldId="319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2:29:55.827" v="1073" actId="164"/>
          <ac:spMkLst>
            <pc:docMk/>
            <pc:sldMk cId="417408879" sldId="319"/>
            <ac:spMk id="12" creationId="{261F24BE-3651-F067-F56F-9E79D4135674}"/>
          </ac:spMkLst>
        </pc:spChg>
        <pc:spChg chg="add mod">
          <ac:chgData name="高 文程" userId="9b878ff91902eef2" providerId="LiveId" clId="{E93123C0-31D3-46B2-A1BD-74D7D441514C}" dt="2023-04-20T07:28:49.147" v="2163"/>
          <ac:spMkLst>
            <pc:docMk/>
            <pc:sldMk cId="417408879" sldId="319"/>
            <ac:spMk id="18" creationId="{171485CD-6984-A3DA-0426-9652EA25F626}"/>
          </ac:spMkLst>
        </pc:spChg>
        <pc:spChg chg="del">
          <ac:chgData name="高 文程" userId="9b878ff91902eef2" providerId="LiveId" clId="{E93123C0-31D3-46B2-A1BD-74D7D441514C}" dt="2023-04-19T12:28:43.785" v="813" actId="478"/>
          <ac:spMkLst>
            <pc:docMk/>
            <pc:sldMk cId="417408879" sldId="319"/>
            <ac:spMk id="29" creationId="{6E73972E-CAF4-9209-03DE-7A6655FF427C}"/>
          </ac:spMkLst>
        </pc:spChg>
        <pc:spChg chg="del">
          <ac:chgData name="高 文程" userId="9b878ff91902eef2" providerId="LiveId" clId="{E93123C0-31D3-46B2-A1BD-74D7D441514C}" dt="2023-04-19T12:28:43.785" v="813" actId="478"/>
          <ac:spMkLst>
            <pc:docMk/>
            <pc:sldMk cId="417408879" sldId="319"/>
            <ac:spMk id="30" creationId="{D6850EA1-81F2-3B96-58BE-28C987202F38}"/>
          </ac:spMkLst>
        </pc:spChg>
        <pc:grpChg chg="add mod">
          <ac:chgData name="高 文程" userId="9b878ff91902eef2" providerId="LiveId" clId="{E93123C0-31D3-46B2-A1BD-74D7D441514C}" dt="2023-04-20T07:13:00.454" v="1981" actId="1076"/>
          <ac:grpSpMkLst>
            <pc:docMk/>
            <pc:sldMk cId="417408879" sldId="319"/>
            <ac:grpSpMk id="17" creationId="{FB301AF3-8E16-7E3E-20D9-48DE89190592}"/>
          </ac:grpSpMkLst>
        </pc:grpChg>
        <pc:picChg chg="add del mod modCrop">
          <ac:chgData name="高 文程" userId="9b878ff91902eef2" providerId="LiveId" clId="{E93123C0-31D3-46B2-A1BD-74D7D441514C}" dt="2023-04-19T12:41:03.435" v="879" actId="478"/>
          <ac:picMkLst>
            <pc:docMk/>
            <pc:sldMk cId="417408879" sldId="319"/>
            <ac:picMk id="5" creationId="{6DFD2085-1BE8-C3E2-57C8-535B8DB6B641}"/>
          </ac:picMkLst>
        </pc:picChg>
        <pc:picChg chg="add del mod">
          <ac:chgData name="高 文程" userId="9b878ff91902eef2" providerId="LiveId" clId="{E93123C0-31D3-46B2-A1BD-74D7D441514C}" dt="2023-04-20T02:27:39.896" v="940" actId="478"/>
          <ac:picMkLst>
            <pc:docMk/>
            <pc:sldMk cId="417408879" sldId="319"/>
            <ac:picMk id="7" creationId="{1FCEDECD-43E1-1E5C-7E05-C1598137D550}"/>
          </ac:picMkLst>
        </pc:picChg>
        <pc:picChg chg="add del mod">
          <ac:chgData name="高 文程" userId="9b878ff91902eef2" providerId="LiveId" clId="{E93123C0-31D3-46B2-A1BD-74D7D441514C}" dt="2023-04-19T12:41:03.435" v="879" actId="478"/>
          <ac:picMkLst>
            <pc:docMk/>
            <pc:sldMk cId="417408879" sldId="319"/>
            <ac:picMk id="7" creationId="{6177D3E0-8B29-DCF8-AF54-7EEC1937609F}"/>
          </ac:picMkLst>
        </pc:picChg>
        <pc:picChg chg="add del mod">
          <ac:chgData name="高 文程" userId="9b878ff91902eef2" providerId="LiveId" clId="{E93123C0-31D3-46B2-A1BD-74D7D441514C}" dt="2023-04-19T12:41:03.435" v="879" actId="478"/>
          <ac:picMkLst>
            <pc:docMk/>
            <pc:sldMk cId="417408879" sldId="319"/>
            <ac:picMk id="9" creationId="{20BA7C60-3EE5-0C9E-11A4-26D7D0D0A1C2}"/>
          </ac:picMkLst>
        </pc:picChg>
        <pc:picChg chg="add mod">
          <ac:chgData name="高 文程" userId="9b878ff91902eef2" providerId="LiveId" clId="{E93123C0-31D3-46B2-A1BD-74D7D441514C}" dt="2023-04-20T02:29:55.827" v="1073" actId="164"/>
          <ac:picMkLst>
            <pc:docMk/>
            <pc:sldMk cId="417408879" sldId="319"/>
            <ac:picMk id="11" creationId="{D9328E6D-5742-E4EF-647C-A90FEF1303C1}"/>
          </ac:picMkLst>
        </pc:picChg>
        <pc:picChg chg="del">
          <ac:chgData name="高 文程" userId="9b878ff91902eef2" providerId="LiveId" clId="{E93123C0-31D3-46B2-A1BD-74D7D441514C}" dt="2023-04-19T12:28:43.785" v="813" actId="478"/>
          <ac:picMkLst>
            <pc:docMk/>
            <pc:sldMk cId="417408879" sldId="319"/>
            <ac:picMk id="13" creationId="{7BE22B5F-9335-9D9E-E351-22654B81C281}"/>
          </ac:picMkLst>
        </pc:picChg>
        <pc:picChg chg="add mod">
          <ac:chgData name="高 文程" userId="9b878ff91902eef2" providerId="LiveId" clId="{E93123C0-31D3-46B2-A1BD-74D7D441514C}" dt="2023-04-20T02:29:55.827" v="1073" actId="164"/>
          <ac:picMkLst>
            <pc:docMk/>
            <pc:sldMk cId="417408879" sldId="319"/>
            <ac:picMk id="14" creationId="{B00D413A-1417-65E1-91DB-1129C0B91231}"/>
          </ac:picMkLst>
        </pc:picChg>
        <pc:picChg chg="del">
          <ac:chgData name="高 文程" userId="9b878ff91902eef2" providerId="LiveId" clId="{E93123C0-31D3-46B2-A1BD-74D7D441514C}" dt="2023-04-19T12:28:43.785" v="813" actId="478"/>
          <ac:picMkLst>
            <pc:docMk/>
            <pc:sldMk cId="417408879" sldId="319"/>
            <ac:picMk id="15" creationId="{6806875D-F9D0-0F5D-4661-347B29D45578}"/>
          </ac:picMkLst>
        </pc:picChg>
        <pc:picChg chg="add mod">
          <ac:chgData name="高 文程" userId="9b878ff91902eef2" providerId="LiveId" clId="{E93123C0-31D3-46B2-A1BD-74D7D441514C}" dt="2023-04-20T02:29:55.827" v="1073" actId="164"/>
          <ac:picMkLst>
            <pc:docMk/>
            <pc:sldMk cId="417408879" sldId="319"/>
            <ac:picMk id="16" creationId="{478D82E8-E518-38B5-2182-CE6BB17EFFA3}"/>
          </ac:picMkLst>
        </pc:picChg>
        <pc:picChg chg="del">
          <ac:chgData name="高 文程" userId="9b878ff91902eef2" providerId="LiveId" clId="{E93123C0-31D3-46B2-A1BD-74D7D441514C}" dt="2023-04-19T12:28:43.785" v="813" actId="478"/>
          <ac:picMkLst>
            <pc:docMk/>
            <pc:sldMk cId="417408879" sldId="319"/>
            <ac:picMk id="18" creationId="{9422F226-317A-5565-7987-03C791C04064}"/>
          </ac:picMkLst>
        </pc:picChg>
        <pc:picChg chg="del">
          <ac:chgData name="高 文程" userId="9b878ff91902eef2" providerId="LiveId" clId="{E93123C0-31D3-46B2-A1BD-74D7D441514C}" dt="2023-04-19T12:28:43.785" v="813" actId="478"/>
          <ac:picMkLst>
            <pc:docMk/>
            <pc:sldMk cId="417408879" sldId="319"/>
            <ac:picMk id="22" creationId="{3B39A072-CCD4-2A96-F186-C255C44995D9}"/>
          </ac:picMkLst>
        </pc:picChg>
        <pc:picChg chg="mod">
          <ac:chgData name="高 文程" userId="9b878ff91902eef2" providerId="LiveId" clId="{E93123C0-31D3-46B2-A1BD-74D7D441514C}" dt="2023-04-20T02:29:55.827" v="1073" actId="164"/>
          <ac:picMkLst>
            <pc:docMk/>
            <pc:sldMk cId="417408879" sldId="319"/>
            <ac:picMk id="26" creationId="{533B3224-0FAA-29AB-EB15-2B780B6B5584}"/>
          </ac:picMkLst>
        </pc:picChg>
        <pc:picChg chg="del">
          <ac:chgData name="高 文程" userId="9b878ff91902eef2" providerId="LiveId" clId="{E93123C0-31D3-46B2-A1BD-74D7D441514C}" dt="2023-04-19T12:28:44.819" v="814" actId="478"/>
          <ac:picMkLst>
            <pc:docMk/>
            <pc:sldMk cId="417408879" sldId="319"/>
            <ac:picMk id="28" creationId="{DC2AF22B-D8B7-2AF6-32F5-26154A3FC537}"/>
          </ac:picMkLst>
        </pc:picChg>
      </pc:sldChg>
      <pc:sldChg chg="add del">
        <pc:chgData name="高 文程" userId="9b878ff91902eef2" providerId="LiveId" clId="{E93123C0-31D3-46B2-A1BD-74D7D441514C}" dt="2023-04-19T09:12:17.458" v="805"/>
        <pc:sldMkLst>
          <pc:docMk/>
          <pc:sldMk cId="3559672055" sldId="319"/>
        </pc:sldMkLst>
      </pc:sldChg>
      <pc:sldChg chg="addSp delSp modSp add mod">
        <pc:chgData name="高 文程" userId="9b878ff91902eef2" providerId="LiveId" clId="{E93123C0-31D3-46B2-A1BD-74D7D441514C}" dt="2023-04-20T07:30:54.350" v="2195" actId="2711"/>
        <pc:sldMkLst>
          <pc:docMk/>
          <pc:sldMk cId="3647621866" sldId="320"/>
        </pc:sldMkLst>
        <pc:spChg chg="del">
          <ac:chgData name="高 文程" userId="9b878ff91902eef2" providerId="LiveId" clId="{E93123C0-31D3-46B2-A1BD-74D7D441514C}" dt="2023-04-20T07:29:22.851" v="2173" actId="478"/>
          <ac:spMkLst>
            <pc:docMk/>
            <pc:sldMk cId="3647621866" sldId="320"/>
            <ac:spMk id="6" creationId="{4BC582FD-23A8-BA21-C06B-574132F76332}"/>
          </ac:spMkLst>
        </pc:spChg>
        <pc:spChg chg="add del">
          <ac:chgData name="高 文程" userId="9b878ff91902eef2" providerId="LiveId" clId="{E93123C0-31D3-46B2-A1BD-74D7D441514C}" dt="2023-04-20T07:29:26.044" v="2175" actId="22"/>
          <ac:spMkLst>
            <pc:docMk/>
            <pc:sldMk cId="3647621866" sldId="320"/>
            <ac:spMk id="20" creationId="{9CF7BDB3-03F1-6270-68CF-E74BF032C762}"/>
          </ac:spMkLst>
        </pc:spChg>
        <pc:spChg chg="add del">
          <ac:chgData name="高 文程" userId="9b878ff91902eef2" providerId="LiveId" clId="{E93123C0-31D3-46B2-A1BD-74D7D441514C}" dt="2023-04-20T07:29:27.615" v="2177" actId="22"/>
          <ac:spMkLst>
            <pc:docMk/>
            <pc:sldMk cId="3647621866" sldId="320"/>
            <ac:spMk id="22" creationId="{F3E9D25B-2391-5F03-B282-F8ACF8F2E8C7}"/>
          </ac:spMkLst>
        </pc:spChg>
        <pc:spChg chg="add mod">
          <ac:chgData name="高 文程" userId="9b878ff91902eef2" providerId="LiveId" clId="{E93123C0-31D3-46B2-A1BD-74D7D441514C}" dt="2023-04-20T07:30:54.350" v="2195" actId="2711"/>
          <ac:spMkLst>
            <pc:docMk/>
            <pc:sldMk cId="3647621866" sldId="320"/>
            <ac:spMk id="23" creationId="{F562098C-DABA-088B-7703-80DA9C697C41}"/>
          </ac:spMkLst>
        </pc:spChg>
        <pc:picChg chg="add del mod">
          <ac:chgData name="高 文程" userId="9b878ff91902eef2" providerId="LiveId" clId="{E93123C0-31D3-46B2-A1BD-74D7D441514C}" dt="2023-04-20T02:32:46.413" v="1101" actId="478"/>
          <ac:picMkLst>
            <pc:docMk/>
            <pc:sldMk cId="3647621866" sldId="320"/>
            <ac:picMk id="7" creationId="{BA30E0CE-4A1B-CB91-71CB-78F2C65C8B8E}"/>
          </ac:picMkLst>
        </pc:picChg>
        <pc:picChg chg="del">
          <ac:chgData name="高 文程" userId="9b878ff91902eef2" providerId="LiveId" clId="{E93123C0-31D3-46B2-A1BD-74D7D441514C}" dt="2023-04-19T13:13:20.477" v="892" actId="478"/>
          <ac:picMkLst>
            <pc:docMk/>
            <pc:sldMk cId="3647621866" sldId="320"/>
            <ac:picMk id="7" creationId="{E53417C4-54E8-9A1D-975E-729A0E133B3D}"/>
          </ac:picMkLst>
        </pc:picChg>
        <pc:picChg chg="add del mod">
          <ac:chgData name="高 文程" userId="9b878ff91902eef2" providerId="LiveId" clId="{E93123C0-31D3-46B2-A1BD-74D7D441514C}" dt="2023-04-20T02:30:41.944" v="1078" actId="478"/>
          <ac:picMkLst>
            <pc:docMk/>
            <pc:sldMk cId="3647621866" sldId="320"/>
            <ac:picMk id="9" creationId="{E0E29994-2D3B-F097-4086-DD11D86A7D93}"/>
          </ac:picMkLst>
        </pc:picChg>
        <pc:picChg chg="del">
          <ac:chgData name="高 文程" userId="9b878ff91902eef2" providerId="LiveId" clId="{E93123C0-31D3-46B2-A1BD-74D7D441514C}" dt="2023-04-19T13:13:20.477" v="892" actId="478"/>
          <ac:picMkLst>
            <pc:docMk/>
            <pc:sldMk cId="3647621866" sldId="320"/>
            <ac:picMk id="11" creationId="{12C00DFB-5859-EB8A-FA62-D5FDCA7CB40B}"/>
          </ac:picMkLst>
        </pc:picChg>
        <pc:picChg chg="add mod">
          <ac:chgData name="高 文程" userId="9b878ff91902eef2" providerId="LiveId" clId="{E93123C0-31D3-46B2-A1BD-74D7D441514C}" dt="2023-04-20T07:29:48.250" v="2183" actId="1076"/>
          <ac:picMkLst>
            <pc:docMk/>
            <pc:sldMk cId="3647621866" sldId="320"/>
            <ac:picMk id="12" creationId="{AD538889-221A-253E-0EFC-319A43B06068}"/>
          </ac:picMkLst>
        </pc:picChg>
        <pc:picChg chg="add mod">
          <ac:chgData name="高 文程" userId="9b878ff91902eef2" providerId="LiveId" clId="{E93123C0-31D3-46B2-A1BD-74D7D441514C}" dt="2023-04-20T02:32:40.126" v="1100" actId="1076"/>
          <ac:picMkLst>
            <pc:docMk/>
            <pc:sldMk cId="3647621866" sldId="320"/>
            <ac:picMk id="14" creationId="{B23025B8-5EB8-82C0-94AF-1133C771ABBF}"/>
          </ac:picMkLst>
        </pc:picChg>
        <pc:picChg chg="add mod">
          <ac:chgData name="高 文程" userId="9b878ff91902eef2" providerId="LiveId" clId="{E93123C0-31D3-46B2-A1BD-74D7D441514C}" dt="2023-04-20T02:33:08.491" v="1104" actId="1076"/>
          <ac:picMkLst>
            <pc:docMk/>
            <pc:sldMk cId="3647621866" sldId="320"/>
            <ac:picMk id="16" creationId="{61B03560-CD84-43BA-5BC7-BF178B35DAAE}"/>
          </ac:picMkLst>
        </pc:picChg>
        <pc:picChg chg="add mod">
          <ac:chgData name="高 文程" userId="9b878ff91902eef2" providerId="LiveId" clId="{E93123C0-31D3-46B2-A1BD-74D7D441514C}" dt="2023-04-20T02:33:32.447" v="1111" actId="1076"/>
          <ac:picMkLst>
            <pc:docMk/>
            <pc:sldMk cId="3647621866" sldId="320"/>
            <ac:picMk id="18" creationId="{EC8ACC1F-FF79-D9D3-A461-6E20052601E6}"/>
          </ac:picMkLst>
        </pc:picChg>
      </pc:sldChg>
      <pc:sldChg chg="addSp delSp modSp add mod">
        <pc:chgData name="高 文程" userId="9b878ff91902eef2" providerId="LiveId" clId="{E93123C0-31D3-46B2-A1BD-74D7D441514C}" dt="2023-04-20T07:30:59.774" v="2197"/>
        <pc:sldMkLst>
          <pc:docMk/>
          <pc:sldMk cId="998588040" sldId="321"/>
        </pc:sldMkLst>
        <pc:spChg chg="del">
          <ac:chgData name="高 文程" userId="9b878ff91902eef2" providerId="LiveId" clId="{E93123C0-31D3-46B2-A1BD-74D7D441514C}" dt="2023-04-20T07:30:04.930" v="2184" actId="478"/>
          <ac:spMkLst>
            <pc:docMk/>
            <pc:sldMk cId="998588040" sldId="321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2:35:32.493" v="1171" actId="1076"/>
          <ac:spMkLst>
            <pc:docMk/>
            <pc:sldMk cId="998588040" sldId="321"/>
            <ac:spMk id="13" creationId="{EC55D525-CECE-1F9B-BC72-D06A9D5F22B5}"/>
          </ac:spMkLst>
        </pc:spChg>
        <pc:spChg chg="add mod">
          <ac:chgData name="高 文程" userId="9b878ff91902eef2" providerId="LiveId" clId="{E93123C0-31D3-46B2-A1BD-74D7D441514C}" dt="2023-04-20T02:35:56.741" v="1181" actId="1076"/>
          <ac:spMkLst>
            <pc:docMk/>
            <pc:sldMk cId="998588040" sldId="321"/>
            <ac:spMk id="15" creationId="{9A8B4997-CE41-AFD3-E733-D3799AEA482A}"/>
          </ac:spMkLst>
        </pc:spChg>
        <pc:spChg chg="add del mod">
          <ac:chgData name="高 文程" userId="9b878ff91902eef2" providerId="LiveId" clId="{E93123C0-31D3-46B2-A1BD-74D7D441514C}" dt="2023-04-20T07:30:59.545" v="2196" actId="478"/>
          <ac:spMkLst>
            <pc:docMk/>
            <pc:sldMk cId="998588040" sldId="321"/>
            <ac:spMk id="17" creationId="{B8E805C0-7856-87D5-E2E3-9CFDB6D8017E}"/>
          </ac:spMkLst>
        </pc:spChg>
        <pc:spChg chg="add mod">
          <ac:chgData name="高 文程" userId="9b878ff91902eef2" providerId="LiveId" clId="{E93123C0-31D3-46B2-A1BD-74D7D441514C}" dt="2023-04-20T07:30:59.774" v="2197"/>
          <ac:spMkLst>
            <pc:docMk/>
            <pc:sldMk cId="998588040" sldId="321"/>
            <ac:spMk id="19" creationId="{3DDDB024-7822-3289-8F64-0EB01C1D5B6A}"/>
          </ac:spMkLst>
        </pc:spChg>
        <pc:picChg chg="add mod">
          <ac:chgData name="高 文程" userId="9b878ff91902eef2" providerId="LiveId" clId="{E93123C0-31D3-46B2-A1BD-74D7D441514C}" dt="2023-04-20T02:35:08.732" v="1123" actId="1076"/>
          <ac:picMkLst>
            <pc:docMk/>
            <pc:sldMk cId="998588040" sldId="321"/>
            <ac:picMk id="7" creationId="{47D6B433-A9A6-C498-D017-0C399AE12A0E}"/>
          </ac:picMkLst>
        </pc:picChg>
        <pc:picChg chg="add mod">
          <ac:chgData name="高 文程" userId="9b878ff91902eef2" providerId="LiveId" clId="{E93123C0-31D3-46B2-A1BD-74D7D441514C}" dt="2023-04-20T02:35:44.973" v="1179" actId="1076"/>
          <ac:picMkLst>
            <pc:docMk/>
            <pc:sldMk cId="998588040" sldId="321"/>
            <ac:picMk id="11" creationId="{D306F707-4A47-1CF3-80B9-D7631C5A5D54}"/>
          </ac:picMkLst>
        </pc:picChg>
        <pc:picChg chg="del">
          <ac:chgData name="高 文程" userId="9b878ff91902eef2" providerId="LiveId" clId="{E93123C0-31D3-46B2-A1BD-74D7D441514C}" dt="2023-04-20T02:34:14.662" v="1114" actId="478"/>
          <ac:picMkLst>
            <pc:docMk/>
            <pc:sldMk cId="998588040" sldId="321"/>
            <ac:picMk id="12" creationId="{AD538889-221A-253E-0EFC-319A43B06068}"/>
          </ac:picMkLst>
        </pc:picChg>
        <pc:picChg chg="del">
          <ac:chgData name="高 文程" userId="9b878ff91902eef2" providerId="LiveId" clId="{E93123C0-31D3-46B2-A1BD-74D7D441514C}" dt="2023-04-20T02:34:14.662" v="1114" actId="478"/>
          <ac:picMkLst>
            <pc:docMk/>
            <pc:sldMk cId="998588040" sldId="321"/>
            <ac:picMk id="14" creationId="{B23025B8-5EB8-82C0-94AF-1133C771ABBF}"/>
          </ac:picMkLst>
        </pc:picChg>
        <pc:picChg chg="del">
          <ac:chgData name="高 文程" userId="9b878ff91902eef2" providerId="LiveId" clId="{E93123C0-31D3-46B2-A1BD-74D7D441514C}" dt="2023-04-20T02:34:14.662" v="1114" actId="478"/>
          <ac:picMkLst>
            <pc:docMk/>
            <pc:sldMk cId="998588040" sldId="321"/>
            <ac:picMk id="16" creationId="{61B03560-CD84-43BA-5BC7-BF178B35DAAE}"/>
          </ac:picMkLst>
        </pc:picChg>
        <pc:picChg chg="del">
          <ac:chgData name="高 文程" userId="9b878ff91902eef2" providerId="LiveId" clId="{E93123C0-31D3-46B2-A1BD-74D7D441514C}" dt="2023-04-20T02:34:14.662" v="1114" actId="478"/>
          <ac:picMkLst>
            <pc:docMk/>
            <pc:sldMk cId="998588040" sldId="321"/>
            <ac:picMk id="18" creationId="{EC8ACC1F-FF79-D9D3-A461-6E20052601E6}"/>
          </ac:picMkLst>
        </pc:picChg>
      </pc:sldChg>
      <pc:sldChg chg="addSp delSp modSp add mod">
        <pc:chgData name="高 文程" userId="9b878ff91902eef2" providerId="LiveId" clId="{E93123C0-31D3-46B2-A1BD-74D7D441514C}" dt="2023-04-20T07:31:26.939" v="2210"/>
        <pc:sldMkLst>
          <pc:docMk/>
          <pc:sldMk cId="1382683908" sldId="322"/>
        </pc:sldMkLst>
        <pc:spChg chg="add mod">
          <ac:chgData name="高 文程" userId="9b878ff91902eef2" providerId="LiveId" clId="{E93123C0-31D3-46B2-A1BD-74D7D441514C}" dt="2023-04-20T07:31:26.939" v="2210"/>
          <ac:spMkLst>
            <pc:docMk/>
            <pc:sldMk cId="1382683908" sldId="322"/>
            <ac:spMk id="5" creationId="{9CEFA13D-B1BE-072C-2245-263EB1327FF4}"/>
          </ac:spMkLst>
        </pc:spChg>
        <pc:spChg chg="del">
          <ac:chgData name="高 文程" userId="9b878ff91902eef2" providerId="LiveId" clId="{E93123C0-31D3-46B2-A1BD-74D7D441514C}" dt="2023-04-20T07:31:26.740" v="2209" actId="478"/>
          <ac:spMkLst>
            <pc:docMk/>
            <pc:sldMk cId="1382683908" sldId="322"/>
            <ac:spMk id="6" creationId="{4BC582FD-23A8-BA21-C06B-574132F76332}"/>
          </ac:spMkLst>
        </pc:spChg>
        <pc:picChg chg="del">
          <ac:chgData name="高 文程" userId="9b878ff91902eef2" providerId="LiveId" clId="{E93123C0-31D3-46B2-A1BD-74D7D441514C}" dt="2023-04-20T03:32:53.469" v="1308" actId="478"/>
          <ac:picMkLst>
            <pc:docMk/>
            <pc:sldMk cId="1382683908" sldId="322"/>
            <ac:picMk id="7" creationId="{E0497CD8-5D08-49E7-B9EE-A49A1A911F62}"/>
          </ac:picMkLst>
        </pc:picChg>
        <pc:picChg chg="mod">
          <ac:chgData name="高 文程" userId="9b878ff91902eef2" providerId="LiveId" clId="{E93123C0-31D3-46B2-A1BD-74D7D441514C}" dt="2023-04-20T03:32:56.405" v="1309" actId="1076"/>
          <ac:picMkLst>
            <pc:docMk/>
            <pc:sldMk cId="1382683908" sldId="322"/>
            <ac:picMk id="11" creationId="{BCDB8416-618B-C35D-499D-4FF6DC086C42}"/>
          </ac:picMkLst>
        </pc:picChg>
      </pc:sldChg>
      <pc:sldChg chg="addSp delSp modSp add mod">
        <pc:chgData name="高 文程" userId="9b878ff91902eef2" providerId="LiveId" clId="{E93123C0-31D3-46B2-A1BD-74D7D441514C}" dt="2023-04-20T07:31:20.780" v="2206"/>
        <pc:sldMkLst>
          <pc:docMk/>
          <pc:sldMk cId="2229075830" sldId="323"/>
        </pc:sldMkLst>
        <pc:spChg chg="del">
          <ac:chgData name="高 文程" userId="9b878ff91902eef2" providerId="LiveId" clId="{E93123C0-31D3-46B2-A1BD-74D7D441514C}" dt="2023-04-20T07:31:20.612" v="2205" actId="478"/>
          <ac:spMkLst>
            <pc:docMk/>
            <pc:sldMk cId="2229075830" sldId="323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31:20.780" v="2206"/>
          <ac:spMkLst>
            <pc:docMk/>
            <pc:sldMk cId="2229075830" sldId="323"/>
            <ac:spMk id="14" creationId="{2E8C791D-4A46-D55A-B04C-F920A094F33E}"/>
          </ac:spMkLst>
        </pc:spChg>
        <pc:picChg chg="add mod">
          <ac:chgData name="高 文程" userId="9b878ff91902eef2" providerId="LiveId" clId="{E93123C0-31D3-46B2-A1BD-74D7D441514C}" dt="2023-04-20T07:11:30.077" v="1973" actId="1076"/>
          <ac:picMkLst>
            <pc:docMk/>
            <pc:sldMk cId="2229075830" sldId="323"/>
            <ac:picMk id="7" creationId="{359E17C3-DA0D-352C-B6C9-3CA9141B4E32}"/>
          </ac:picMkLst>
        </pc:picChg>
        <pc:picChg chg="del">
          <ac:chgData name="高 文程" userId="9b878ff91902eef2" providerId="LiveId" clId="{E93123C0-31D3-46B2-A1BD-74D7D441514C}" dt="2023-04-20T06:15:47.041" v="1328" actId="478"/>
          <ac:picMkLst>
            <pc:docMk/>
            <pc:sldMk cId="2229075830" sldId="323"/>
            <ac:picMk id="9" creationId="{3EF51D48-F614-7C42-7C05-99D677951C68}"/>
          </ac:picMkLst>
        </pc:picChg>
        <pc:picChg chg="del">
          <ac:chgData name="高 文程" userId="9b878ff91902eef2" providerId="LiveId" clId="{E93123C0-31D3-46B2-A1BD-74D7D441514C}" dt="2023-04-20T06:15:47.041" v="1328" actId="478"/>
          <ac:picMkLst>
            <pc:docMk/>
            <pc:sldMk cId="2229075830" sldId="323"/>
            <ac:picMk id="12" creationId="{10A10E8A-86C3-5504-369F-144B52AC5431}"/>
          </ac:picMkLst>
        </pc:picChg>
        <pc:picChg chg="add mod">
          <ac:chgData name="高 文程" userId="9b878ff91902eef2" providerId="LiveId" clId="{E93123C0-31D3-46B2-A1BD-74D7D441514C}" dt="2023-04-20T07:11:32.179" v="1974" actId="1076"/>
          <ac:picMkLst>
            <pc:docMk/>
            <pc:sldMk cId="2229075830" sldId="323"/>
            <ac:picMk id="13" creationId="{A682429A-2C11-ACC1-FC05-9FE00287FC10}"/>
          </ac:picMkLst>
        </pc:picChg>
      </pc:sldChg>
      <pc:sldChg chg="addSp delSp modSp add mod">
        <pc:chgData name="高 文程" userId="9b878ff91902eef2" providerId="LiveId" clId="{E93123C0-31D3-46B2-A1BD-74D7D441514C}" dt="2023-04-20T07:31:11.953" v="2200"/>
        <pc:sldMkLst>
          <pc:docMk/>
          <pc:sldMk cId="1809532949" sldId="324"/>
        </pc:sldMkLst>
        <pc:spChg chg="add del mod">
          <ac:chgData name="高 文程" userId="9b878ff91902eef2" providerId="LiveId" clId="{E93123C0-31D3-46B2-A1BD-74D7D441514C}" dt="2023-04-20T07:14:04.303" v="2006" actId="478"/>
          <ac:spMkLst>
            <pc:docMk/>
            <pc:sldMk cId="1809532949" sldId="324"/>
            <ac:spMk id="5" creationId="{E2D2FF82-9F3A-4F1A-0493-34D024E5C574}"/>
          </ac:spMkLst>
        </pc:spChg>
        <pc:spChg chg="del">
          <ac:chgData name="高 文程" userId="9b878ff91902eef2" providerId="LiveId" clId="{E93123C0-31D3-46B2-A1BD-74D7D441514C}" dt="2023-04-20T07:30:37.377" v="2191" actId="478"/>
          <ac:spMkLst>
            <pc:docMk/>
            <pc:sldMk cId="1809532949" sldId="324"/>
            <ac:spMk id="6" creationId="{4BC582FD-23A8-BA21-C06B-574132F76332}"/>
          </ac:spMkLst>
        </pc:spChg>
        <pc:spChg chg="add mod">
          <ac:chgData name="高 文程" userId="9b878ff91902eef2" providerId="LiveId" clId="{E93123C0-31D3-46B2-A1BD-74D7D441514C}" dt="2023-04-20T07:14:27.106" v="2013" actId="164"/>
          <ac:spMkLst>
            <pc:docMk/>
            <pc:sldMk cId="1809532949" sldId="324"/>
            <ac:spMk id="7" creationId="{85806154-79A1-42AB-2342-2640F07C6D24}"/>
          </ac:spMkLst>
        </pc:spChg>
        <pc:spChg chg="add mod">
          <ac:chgData name="高 文程" userId="9b878ff91902eef2" providerId="LiveId" clId="{E93123C0-31D3-46B2-A1BD-74D7D441514C}" dt="2023-04-20T07:14:27.106" v="2013" actId="164"/>
          <ac:spMkLst>
            <pc:docMk/>
            <pc:sldMk cId="1809532949" sldId="324"/>
            <ac:spMk id="11" creationId="{34918913-9973-5DDB-49E0-1596DBC308EC}"/>
          </ac:spMkLst>
        </pc:spChg>
        <pc:spChg chg="add mod">
          <ac:chgData name="高 文程" userId="9b878ff91902eef2" providerId="LiveId" clId="{E93123C0-31D3-46B2-A1BD-74D7D441514C}" dt="2023-04-20T07:14:16.654" v="2012"/>
          <ac:spMkLst>
            <pc:docMk/>
            <pc:sldMk cId="1809532949" sldId="324"/>
            <ac:spMk id="12" creationId="{982C134E-3935-5BAB-24F8-B86816736B2E}"/>
          </ac:spMkLst>
        </pc:spChg>
        <pc:spChg chg="add del mod">
          <ac:chgData name="高 文程" userId="9b878ff91902eef2" providerId="LiveId" clId="{E93123C0-31D3-46B2-A1BD-74D7D441514C}" dt="2023-04-20T07:31:11.754" v="2199" actId="478"/>
          <ac:spMkLst>
            <pc:docMk/>
            <pc:sldMk cId="1809532949" sldId="324"/>
            <ac:spMk id="14" creationId="{A4FD6108-AA43-0951-27C3-E6F45B6306EA}"/>
          </ac:spMkLst>
        </pc:spChg>
        <pc:spChg chg="add mod">
          <ac:chgData name="高 文程" userId="9b878ff91902eef2" providerId="LiveId" clId="{E93123C0-31D3-46B2-A1BD-74D7D441514C}" dt="2023-04-20T07:31:11.953" v="2200"/>
          <ac:spMkLst>
            <pc:docMk/>
            <pc:sldMk cId="1809532949" sldId="324"/>
            <ac:spMk id="15" creationId="{B4AA0C26-E849-FD1B-14A5-E77DAE413744}"/>
          </ac:spMkLst>
        </pc:spChg>
        <pc:grpChg chg="add mod">
          <ac:chgData name="高 文程" userId="9b878ff91902eef2" providerId="LiveId" clId="{E93123C0-31D3-46B2-A1BD-74D7D441514C}" dt="2023-04-20T07:14:31.349" v="2014" actId="1076"/>
          <ac:grpSpMkLst>
            <pc:docMk/>
            <pc:sldMk cId="1809532949" sldId="324"/>
            <ac:grpSpMk id="13" creationId="{DB5A8435-54BE-192F-E6E3-833E63AA9F78}"/>
          </ac:grpSpMkLst>
        </pc:grpChg>
        <pc:picChg chg="del">
          <ac:chgData name="高 文程" userId="9b878ff91902eef2" providerId="LiveId" clId="{E93123C0-31D3-46B2-A1BD-74D7D441514C}" dt="2023-04-20T07:00:41.402" v="1522" actId="478"/>
          <ac:picMkLst>
            <pc:docMk/>
            <pc:sldMk cId="1809532949" sldId="324"/>
            <ac:picMk id="9" creationId="{842B3F1C-FA31-C6FD-E549-61D18C580B58}"/>
          </ac:picMkLst>
        </pc:picChg>
      </pc:sldChg>
      <pc:sldChg chg="addSp delSp modSp add mod">
        <pc:chgData name="高 文程" userId="9b878ff91902eef2" providerId="LiveId" clId="{E93123C0-31D3-46B2-A1BD-74D7D441514C}" dt="2023-04-20T07:31:17.233" v="2204"/>
        <pc:sldMkLst>
          <pc:docMk/>
          <pc:sldMk cId="3616292964" sldId="325"/>
        </pc:sldMkLst>
        <pc:spChg chg="del">
          <ac:chgData name="高 文程" userId="9b878ff91902eef2" providerId="LiveId" clId="{E93123C0-31D3-46B2-A1BD-74D7D441514C}" dt="2023-04-20T07:31:17.009" v="2203" actId="478"/>
          <ac:spMkLst>
            <pc:docMk/>
            <pc:sldMk cId="3616292964" sldId="325"/>
            <ac:spMk id="6" creationId="{4BC582FD-23A8-BA21-C06B-574132F76332}"/>
          </ac:spMkLst>
        </pc:spChg>
        <pc:spChg chg="add del mod">
          <ac:chgData name="高 文程" userId="9b878ff91902eef2" providerId="LiveId" clId="{E93123C0-31D3-46B2-A1BD-74D7D441514C}" dt="2023-04-20T07:10:29.472" v="1964" actId="478"/>
          <ac:spMkLst>
            <pc:docMk/>
            <pc:sldMk cId="3616292964" sldId="325"/>
            <ac:spMk id="7" creationId="{0C90AD80-E00E-C7FF-A37E-21195F90DEC2}"/>
          </ac:spMkLst>
        </pc:spChg>
        <pc:spChg chg="add mod">
          <ac:chgData name="高 文程" userId="9b878ff91902eef2" providerId="LiveId" clId="{E93123C0-31D3-46B2-A1BD-74D7D441514C}" dt="2023-04-20T07:10:43.829" v="1969" actId="20577"/>
          <ac:spMkLst>
            <pc:docMk/>
            <pc:sldMk cId="3616292964" sldId="325"/>
            <ac:spMk id="16" creationId="{774555EF-3001-5D37-1F0A-A1C2D42A98C8}"/>
          </ac:spMkLst>
        </pc:spChg>
        <pc:spChg chg="add mod">
          <ac:chgData name="高 文程" userId="9b878ff91902eef2" providerId="LiveId" clId="{E93123C0-31D3-46B2-A1BD-74D7D441514C}" dt="2023-04-20T07:31:17.233" v="2204"/>
          <ac:spMkLst>
            <pc:docMk/>
            <pc:sldMk cId="3616292964" sldId="325"/>
            <ac:spMk id="17" creationId="{F4B3E716-5319-E972-53D4-04F9C0C61F13}"/>
          </ac:spMkLst>
        </pc:spChg>
        <pc:spChg chg="del">
          <ac:chgData name="高 文程" userId="9b878ff91902eef2" providerId="LiveId" clId="{E93123C0-31D3-46B2-A1BD-74D7D441514C}" dt="2023-04-20T07:09:14.370" v="1947" actId="478"/>
          <ac:spMkLst>
            <pc:docMk/>
            <pc:sldMk cId="3616292964" sldId="325"/>
            <ac:spMk id="24" creationId="{272B6544-66D5-3A4C-9451-5E21ECE7C4D1}"/>
          </ac:spMkLst>
        </pc:spChg>
        <pc:grpChg chg="del">
          <ac:chgData name="高 文程" userId="9b878ff91902eef2" providerId="LiveId" clId="{E93123C0-31D3-46B2-A1BD-74D7D441514C}" dt="2023-04-20T07:09:14.370" v="1947" actId="478"/>
          <ac:grpSpMkLst>
            <pc:docMk/>
            <pc:sldMk cId="3616292964" sldId="325"/>
            <ac:grpSpMk id="21" creationId="{02751B1E-39AB-CCE2-9233-6FD942AC330A}"/>
          </ac:grpSpMkLst>
        </pc:grpChg>
        <pc:picChg chg="add mod">
          <ac:chgData name="高 文程" userId="9b878ff91902eef2" providerId="LiveId" clId="{E93123C0-31D3-46B2-A1BD-74D7D441514C}" dt="2023-04-20T07:10:11.568" v="1961" actId="1076"/>
          <ac:picMkLst>
            <pc:docMk/>
            <pc:sldMk cId="3616292964" sldId="325"/>
            <ac:picMk id="13" creationId="{6C76F714-979A-13F7-6832-556B3B03FED3}"/>
          </ac:picMkLst>
        </pc:picChg>
        <pc:picChg chg="add mod">
          <ac:chgData name="高 文程" userId="9b878ff91902eef2" providerId="LiveId" clId="{E93123C0-31D3-46B2-A1BD-74D7D441514C}" dt="2023-04-20T07:10:14.739" v="1963" actId="1076"/>
          <ac:picMkLst>
            <pc:docMk/>
            <pc:sldMk cId="3616292964" sldId="325"/>
            <ac:picMk id="15" creationId="{2307F7EB-620F-4EC1-3C5D-F47CF6C6BDAF}"/>
          </ac:picMkLst>
        </pc:picChg>
      </pc:sldChg>
    </pc:docChg>
  </pc:docChgLst>
  <pc:docChgLst>
    <pc:chgData name="高 文程" userId="9b878ff91902eef2" providerId="LiveId" clId="{A705D73E-0A6D-4D22-8111-D342155AD63B}"/>
    <pc:docChg chg="undo redo custSel addSld delSld modSld">
      <pc:chgData name="高 文程" userId="9b878ff91902eef2" providerId="LiveId" clId="{A705D73E-0A6D-4D22-8111-D342155AD63B}" dt="2023-04-18T05:58:11.773" v="3838" actId="20577"/>
      <pc:docMkLst>
        <pc:docMk/>
      </pc:docMkLst>
      <pc:sldChg chg="addSp delSp modSp mod modTransition">
        <pc:chgData name="高 文程" userId="9b878ff91902eef2" providerId="LiveId" clId="{A705D73E-0A6D-4D22-8111-D342155AD63B}" dt="2023-04-08T15:14:50.290" v="1868" actId="1076"/>
        <pc:sldMkLst>
          <pc:docMk/>
          <pc:sldMk cId="2497688765" sldId="256"/>
        </pc:sldMkLst>
        <pc:spChg chg="add mod">
          <ac:chgData name="高 文程" userId="9b878ff91902eef2" providerId="LiveId" clId="{A705D73E-0A6D-4D22-8111-D342155AD63B}" dt="2023-04-08T13:41:41.003" v="701" actId="20577"/>
          <ac:spMkLst>
            <pc:docMk/>
            <pc:sldMk cId="2497688765" sldId="256"/>
            <ac:spMk id="2" creationId="{75008DF1-0628-30A9-D6A5-5599462F6493}"/>
          </ac:spMkLst>
        </pc:spChg>
        <pc:spChg chg="mod">
          <ac:chgData name="高 文程" userId="9b878ff91902eef2" providerId="LiveId" clId="{A705D73E-0A6D-4D22-8111-D342155AD63B}" dt="2023-04-08T15:14:50.290" v="1868" actId="1076"/>
          <ac:spMkLst>
            <pc:docMk/>
            <pc:sldMk cId="2497688765" sldId="256"/>
            <ac:spMk id="6" creationId="{3C691C1F-F8AB-E626-5809-B4C3336F793D}"/>
          </ac:spMkLst>
        </pc:spChg>
        <pc:spChg chg="del">
          <ac:chgData name="高 文程" userId="9b878ff91902eef2" providerId="LiveId" clId="{A705D73E-0A6D-4D22-8111-D342155AD63B}" dt="2023-04-05T12:31:12.391" v="84" actId="478"/>
          <ac:spMkLst>
            <pc:docMk/>
            <pc:sldMk cId="2497688765" sldId="256"/>
            <ac:spMk id="7" creationId="{1373CDA6-8201-5A9A-31B8-5797118C56E4}"/>
          </ac:spMkLst>
        </pc:spChg>
        <pc:spChg chg="mod">
          <ac:chgData name="高 文程" userId="9b878ff91902eef2" providerId="LiveId" clId="{A705D73E-0A6D-4D22-8111-D342155AD63B}" dt="2023-04-08T15:05:29.231" v="1857" actId="20577"/>
          <ac:spMkLst>
            <pc:docMk/>
            <pc:sldMk cId="2497688765" sldId="256"/>
            <ac:spMk id="11" creationId="{9CC3B1EE-D972-3145-4B0C-76A4BEA85B78}"/>
          </ac:spMkLst>
        </pc:spChg>
        <pc:spChg chg="mod">
          <ac:chgData name="高 文程" userId="9b878ff91902eef2" providerId="LiveId" clId="{A705D73E-0A6D-4D22-8111-D342155AD63B}" dt="2023-04-05T12:30:45.837" v="81" actId="1076"/>
          <ac:spMkLst>
            <pc:docMk/>
            <pc:sldMk cId="2497688765" sldId="256"/>
            <ac:spMk id="16" creationId="{A6A8A7C8-DCA5-39D9-41B3-3408F81E8D78}"/>
          </ac:spMkLst>
        </pc:spChg>
        <pc:spChg chg="add del mod ord">
          <ac:chgData name="高 文程" userId="9b878ff91902eef2" providerId="LiveId" clId="{A705D73E-0A6D-4D22-8111-D342155AD63B}" dt="2023-04-05T12:30:22.620" v="77" actId="478"/>
          <ac:spMkLst>
            <pc:docMk/>
            <pc:sldMk cId="2497688765" sldId="256"/>
            <ac:spMk id="18" creationId="{6420C22B-5820-5FB2-5D98-69049F169E60}"/>
          </ac:spMkLst>
        </pc:spChg>
        <pc:spChg chg="add del mod">
          <ac:chgData name="高 文程" userId="9b878ff91902eef2" providerId="LiveId" clId="{A705D73E-0A6D-4D22-8111-D342155AD63B}" dt="2023-04-05T14:24:33.672" v="450" actId="478"/>
          <ac:spMkLst>
            <pc:docMk/>
            <pc:sldMk cId="2497688765" sldId="256"/>
            <ac:spMk id="19" creationId="{9E4D1F1A-675D-F0F5-765C-6FBCB23F225E}"/>
          </ac:spMkLst>
        </pc:spChg>
        <pc:grpChg chg="mod">
          <ac:chgData name="高 文程" userId="9b878ff91902eef2" providerId="LiveId" clId="{A705D73E-0A6D-4D22-8111-D342155AD63B}" dt="2023-04-05T12:31:23.752" v="86" actId="1076"/>
          <ac:grpSpMkLst>
            <pc:docMk/>
            <pc:sldMk cId="2497688765" sldId="256"/>
            <ac:grpSpMk id="17" creationId="{3F77713B-04C0-884A-6DCA-3AEFF1DED3E9}"/>
          </ac:grpSpMkLst>
        </pc:grpChg>
        <pc:picChg chg="mod">
          <ac:chgData name="高 文程" userId="9b878ff91902eef2" providerId="LiveId" clId="{A705D73E-0A6D-4D22-8111-D342155AD63B}" dt="2023-04-08T13:42:22.801" v="705" actId="1076"/>
          <ac:picMkLst>
            <pc:docMk/>
            <pc:sldMk cId="2497688765" sldId="256"/>
            <ac:picMk id="10" creationId="{41EC8B0E-B775-93C3-A733-A138E013D03F}"/>
          </ac:picMkLst>
        </pc:picChg>
      </pc:sldChg>
      <pc:sldChg chg="del">
        <pc:chgData name="高 文程" userId="9b878ff91902eef2" providerId="LiveId" clId="{A705D73E-0A6D-4D22-8111-D342155AD63B}" dt="2023-04-05T12:36:27.230" v="178" actId="47"/>
        <pc:sldMkLst>
          <pc:docMk/>
          <pc:sldMk cId="4133322860" sldId="257"/>
        </pc:sldMkLst>
      </pc:sldChg>
      <pc:sldChg chg="addSp delSp modSp add del mod modTransition">
        <pc:chgData name="高 文程" userId="9b878ff91902eef2" providerId="LiveId" clId="{A705D73E-0A6D-4D22-8111-D342155AD63B}" dt="2023-04-08T14:01:40.721" v="989" actId="47"/>
        <pc:sldMkLst>
          <pc:docMk/>
          <pc:sldMk cId="2438303829" sldId="258"/>
        </pc:sldMkLst>
        <pc:spChg chg="add mod">
          <ac:chgData name="高 文程" userId="9b878ff91902eef2" providerId="LiveId" clId="{A705D73E-0A6D-4D22-8111-D342155AD63B}" dt="2023-04-05T14:22:24.328" v="441" actId="14100"/>
          <ac:spMkLst>
            <pc:docMk/>
            <pc:sldMk cId="2438303829" sldId="258"/>
            <ac:spMk id="2" creationId="{D4D478AD-9F35-739F-7979-71802C5558BF}"/>
          </ac:spMkLst>
        </pc:spChg>
        <pc:spChg chg="add mod">
          <ac:chgData name="高 文程" userId="9b878ff91902eef2" providerId="LiveId" clId="{A705D73E-0A6D-4D22-8111-D342155AD63B}" dt="2023-04-08T14:01:33.635" v="988" actId="20577"/>
          <ac:spMkLst>
            <pc:docMk/>
            <pc:sldMk cId="2438303829" sldId="258"/>
            <ac:spMk id="3" creationId="{1FC8B16C-738F-4CBD-417D-F1A4A77BE908}"/>
          </ac:spMkLst>
        </pc:spChg>
        <pc:spChg chg="add del mod">
          <ac:chgData name="高 文程" userId="9b878ff91902eef2" providerId="LiveId" clId="{A705D73E-0A6D-4D22-8111-D342155AD63B}" dt="2023-04-05T12:33:06.510" v="98" actId="478"/>
          <ac:spMkLst>
            <pc:docMk/>
            <pc:sldMk cId="2438303829" sldId="258"/>
            <ac:spMk id="3" creationId="{8F392F91-F199-4556-3B7A-5BF8C674FC1B}"/>
          </ac:spMkLst>
        </pc:spChg>
        <pc:spChg chg="add del mod">
          <ac:chgData name="高 文程" userId="9b878ff91902eef2" providerId="LiveId" clId="{A705D73E-0A6D-4D22-8111-D342155AD63B}" dt="2023-04-05T12:32:13.451" v="89" actId="478"/>
          <ac:spMkLst>
            <pc:docMk/>
            <pc:sldMk cId="2438303829" sldId="258"/>
            <ac:spMk id="4" creationId="{22C0D997-6D14-65B5-5D48-4D3AEB461D3F}"/>
          </ac:spMkLst>
        </pc:spChg>
        <pc:spChg chg="add del mod">
          <ac:chgData name="高 文程" userId="9b878ff91902eef2" providerId="LiveId" clId="{A705D73E-0A6D-4D22-8111-D342155AD63B}" dt="2023-04-05T14:25:13.918" v="456" actId="478"/>
          <ac:spMkLst>
            <pc:docMk/>
            <pc:sldMk cId="2438303829" sldId="258"/>
            <ac:spMk id="4" creationId="{50EDBA85-447B-CA75-CEA5-98D0379FEDC7}"/>
          </ac:spMkLst>
        </pc:spChg>
        <pc:spChg chg="add del mod">
          <ac:chgData name="高 文程" userId="9b878ff91902eef2" providerId="LiveId" clId="{A705D73E-0A6D-4D22-8111-D342155AD63B}" dt="2023-04-05T14:26:44.296" v="472" actId="478"/>
          <ac:spMkLst>
            <pc:docMk/>
            <pc:sldMk cId="2438303829" sldId="258"/>
            <ac:spMk id="5" creationId="{6F1ABB98-6AC7-C45A-A4AE-180A87DB1C7F}"/>
          </ac:spMkLst>
        </pc:spChg>
        <pc:spChg chg="add del mod">
          <ac:chgData name="高 文程" userId="9b878ff91902eef2" providerId="LiveId" clId="{A705D73E-0A6D-4D22-8111-D342155AD63B}" dt="2023-04-05T12:32:56.353" v="94" actId="478"/>
          <ac:spMkLst>
            <pc:docMk/>
            <pc:sldMk cId="2438303829" sldId="258"/>
            <ac:spMk id="5" creationId="{8DF096D8-AFB4-7AF0-D2EF-AD4E613D90A4}"/>
          </ac:spMkLst>
        </pc:spChg>
        <pc:spChg chg="del">
          <ac:chgData name="高 文程" userId="9b878ff91902eef2" providerId="LiveId" clId="{A705D73E-0A6D-4D22-8111-D342155AD63B}" dt="2023-04-05T12:23:38.153" v="3" actId="478"/>
          <ac:spMkLst>
            <pc:docMk/>
            <pc:sldMk cId="2438303829" sldId="258"/>
            <ac:spMk id="6" creationId="{3C691C1F-F8AB-E626-5809-B4C3336F793D}"/>
          </ac:spMkLst>
        </pc:spChg>
        <pc:spChg chg="add del mod">
          <ac:chgData name="高 文程" userId="9b878ff91902eef2" providerId="LiveId" clId="{A705D73E-0A6D-4D22-8111-D342155AD63B}" dt="2023-04-05T14:26:43.472" v="471"/>
          <ac:spMkLst>
            <pc:docMk/>
            <pc:sldMk cId="2438303829" sldId="258"/>
            <ac:spMk id="6" creationId="{6870E793-7F70-0720-D109-8BA921DA2A08}"/>
          </ac:spMkLst>
        </pc:spChg>
        <pc:spChg chg="add del mod">
          <ac:chgData name="高 文程" userId="9b878ff91902eef2" providerId="LiveId" clId="{A705D73E-0A6D-4D22-8111-D342155AD63B}" dt="2023-04-05T14:22:16.538" v="438" actId="478"/>
          <ac:spMkLst>
            <pc:docMk/>
            <pc:sldMk cId="2438303829" sldId="258"/>
            <ac:spMk id="7" creationId="{1373CDA6-8201-5A9A-31B8-5797118C56E4}"/>
          </ac:spMkLst>
        </pc:spChg>
        <pc:spChg chg="add del mod">
          <ac:chgData name="高 文程" userId="9b878ff91902eef2" providerId="LiveId" clId="{A705D73E-0A6D-4D22-8111-D342155AD63B}" dt="2023-04-05T12:33:28.623" v="105" actId="478"/>
          <ac:spMkLst>
            <pc:docMk/>
            <pc:sldMk cId="2438303829" sldId="258"/>
            <ac:spMk id="8" creationId="{0F77F43B-0E29-2AD5-A2FE-AB7CC698D4E3}"/>
          </ac:spMkLst>
        </pc:spChg>
        <pc:spChg chg="add mod">
          <ac:chgData name="高 文程" userId="9b878ff91902eef2" providerId="LiveId" clId="{A705D73E-0A6D-4D22-8111-D342155AD63B}" dt="2023-04-08T13:40:55.489" v="681" actId="20577"/>
          <ac:spMkLst>
            <pc:docMk/>
            <pc:sldMk cId="2438303829" sldId="258"/>
            <ac:spMk id="8" creationId="{B374A886-AF74-9FFE-9A7A-BBDED21E4D1B}"/>
          </ac:spMkLst>
        </pc:spChg>
        <pc:spChg chg="add del mod">
          <ac:chgData name="高 文程" userId="9b878ff91902eef2" providerId="LiveId" clId="{A705D73E-0A6D-4D22-8111-D342155AD63B}" dt="2023-04-05T12:33:48.030" v="111" actId="478"/>
          <ac:spMkLst>
            <pc:docMk/>
            <pc:sldMk cId="2438303829" sldId="258"/>
            <ac:spMk id="13" creationId="{A57F1CD7-6931-346F-25E6-26DCD82268DC}"/>
          </ac:spMkLst>
        </pc:spChg>
        <pc:spChg chg="add del mod">
          <ac:chgData name="高 文程" userId="9b878ff91902eef2" providerId="LiveId" clId="{A705D73E-0A6D-4D22-8111-D342155AD63B}" dt="2023-04-05T12:33:48.464" v="112" actId="478"/>
          <ac:spMkLst>
            <pc:docMk/>
            <pc:sldMk cId="2438303829" sldId="258"/>
            <ac:spMk id="14" creationId="{38586C75-2238-5CA5-44DE-3CB3EEEDDE10}"/>
          </ac:spMkLst>
        </pc:spChg>
        <pc:spChg chg="add del mod">
          <ac:chgData name="高 文程" userId="9b878ff91902eef2" providerId="LiveId" clId="{A705D73E-0A6D-4D22-8111-D342155AD63B}" dt="2023-04-05T12:35:13.956" v="167" actId="478"/>
          <ac:spMkLst>
            <pc:docMk/>
            <pc:sldMk cId="2438303829" sldId="258"/>
            <ac:spMk id="15" creationId="{C757FA76-7820-1516-8CED-9F4A7EBFD0FB}"/>
          </ac:spMkLst>
        </pc:spChg>
        <pc:spChg chg="del">
          <ac:chgData name="高 文程" userId="9b878ff91902eef2" providerId="LiveId" clId="{A705D73E-0A6D-4D22-8111-D342155AD63B}" dt="2023-04-05T12:23:38.153" v="3" actId="478"/>
          <ac:spMkLst>
            <pc:docMk/>
            <pc:sldMk cId="2438303829" sldId="258"/>
            <ac:spMk id="16" creationId="{A6A8A7C8-DCA5-39D9-41B3-3408F81E8D78}"/>
          </ac:spMkLst>
        </pc:spChg>
        <pc:spChg chg="add del mod">
          <ac:chgData name="高 文程" userId="9b878ff91902eef2" providerId="LiveId" clId="{A705D73E-0A6D-4D22-8111-D342155AD63B}" dt="2023-04-05T12:35:13.956" v="167" actId="478"/>
          <ac:spMkLst>
            <pc:docMk/>
            <pc:sldMk cId="2438303829" sldId="258"/>
            <ac:spMk id="18" creationId="{1FFDF8F4-18E4-6286-A2DF-5169B7A2EA6E}"/>
          </ac:spMkLst>
        </pc:spChg>
        <pc:spChg chg="add del mod">
          <ac:chgData name="高 文程" userId="9b878ff91902eef2" providerId="LiveId" clId="{A705D73E-0A6D-4D22-8111-D342155AD63B}" dt="2023-04-05T12:35:13.956" v="167" actId="478"/>
          <ac:spMkLst>
            <pc:docMk/>
            <pc:sldMk cId="2438303829" sldId="258"/>
            <ac:spMk id="19" creationId="{D4168D75-9866-AE38-E901-37A651A7C82C}"/>
          </ac:spMkLst>
        </pc:spChg>
        <pc:spChg chg="add del mod">
          <ac:chgData name="高 文程" userId="9b878ff91902eef2" providerId="LiveId" clId="{A705D73E-0A6D-4D22-8111-D342155AD63B}" dt="2023-04-05T12:35:13.956" v="167" actId="478"/>
          <ac:spMkLst>
            <pc:docMk/>
            <pc:sldMk cId="2438303829" sldId="258"/>
            <ac:spMk id="20" creationId="{51FC0976-DBC0-58DC-4F28-A1F01E910206}"/>
          </ac:spMkLst>
        </pc:spChg>
        <pc:spChg chg="add del mod">
          <ac:chgData name="高 文程" userId="9b878ff91902eef2" providerId="LiveId" clId="{A705D73E-0A6D-4D22-8111-D342155AD63B}" dt="2023-04-05T14:05:56.744" v="249" actId="478"/>
          <ac:spMkLst>
            <pc:docMk/>
            <pc:sldMk cId="2438303829" sldId="258"/>
            <ac:spMk id="21" creationId="{CE46EDFA-D94F-A3B6-902C-9404C5E678B1}"/>
          </ac:spMkLst>
        </pc:spChg>
        <pc:spChg chg="add del mod">
          <ac:chgData name="高 文程" userId="9b878ff91902eef2" providerId="LiveId" clId="{A705D73E-0A6D-4D22-8111-D342155AD63B}" dt="2023-04-05T14:05:56.744" v="249" actId="478"/>
          <ac:spMkLst>
            <pc:docMk/>
            <pc:sldMk cId="2438303829" sldId="258"/>
            <ac:spMk id="22" creationId="{8981BF98-696B-26E6-B72F-34923E69E4B7}"/>
          </ac:spMkLst>
        </pc:spChg>
        <pc:spChg chg="add del mod">
          <ac:chgData name="高 文程" userId="9b878ff91902eef2" providerId="LiveId" clId="{A705D73E-0A6D-4D22-8111-D342155AD63B}" dt="2023-04-05T14:05:56.744" v="249" actId="478"/>
          <ac:spMkLst>
            <pc:docMk/>
            <pc:sldMk cId="2438303829" sldId="258"/>
            <ac:spMk id="23" creationId="{E15ABB71-72A8-5C66-73E4-392440744E5A}"/>
          </ac:spMkLst>
        </pc:spChg>
        <pc:spChg chg="add del mod">
          <ac:chgData name="高 文程" userId="9b878ff91902eef2" providerId="LiveId" clId="{A705D73E-0A6D-4D22-8111-D342155AD63B}" dt="2023-04-05T14:05:56.744" v="249" actId="478"/>
          <ac:spMkLst>
            <pc:docMk/>
            <pc:sldMk cId="2438303829" sldId="258"/>
            <ac:spMk id="24" creationId="{8946B428-5673-EAE4-A7AA-53495385DF01}"/>
          </ac:spMkLst>
        </pc:spChg>
        <pc:grpChg chg="del">
          <ac:chgData name="高 文程" userId="9b878ff91902eef2" providerId="LiveId" clId="{A705D73E-0A6D-4D22-8111-D342155AD63B}" dt="2023-04-05T12:23:38.153" v="3" actId="478"/>
          <ac:grpSpMkLst>
            <pc:docMk/>
            <pc:sldMk cId="2438303829" sldId="258"/>
            <ac:grpSpMk id="17" creationId="{3F77713B-04C0-884A-6DCA-3AEFF1DED3E9}"/>
          </ac:grpSpMkLst>
        </pc:grpChg>
        <pc:grpChg chg="add mod">
          <ac:chgData name="高 文程" userId="9b878ff91902eef2" providerId="LiveId" clId="{A705D73E-0A6D-4D22-8111-D342155AD63B}" dt="2023-04-05T12:36:00.356" v="175" actId="164"/>
          <ac:grpSpMkLst>
            <pc:docMk/>
            <pc:sldMk cId="2438303829" sldId="258"/>
            <ac:grpSpMk id="25" creationId="{5E872549-82DA-63C9-AC9E-973E5088EB1B}"/>
          </ac:grpSpMkLst>
        </pc:grpChg>
        <pc:picChg chg="add del mod">
          <ac:chgData name="高 文程" userId="9b878ff91902eef2" providerId="LiveId" clId="{A705D73E-0A6D-4D22-8111-D342155AD63B}" dt="2023-04-05T14:29:08.218" v="533" actId="478"/>
          <ac:picMkLst>
            <pc:docMk/>
            <pc:sldMk cId="2438303829" sldId="258"/>
            <ac:picMk id="9" creationId="{58C73BCD-A9C8-F217-51C4-B5900BBD260D}"/>
          </ac:picMkLst>
        </pc:picChg>
        <pc:picChg chg="del">
          <ac:chgData name="高 文程" userId="9b878ff91902eef2" providerId="LiveId" clId="{A705D73E-0A6D-4D22-8111-D342155AD63B}" dt="2023-04-05T12:23:38.153" v="3" actId="478"/>
          <ac:picMkLst>
            <pc:docMk/>
            <pc:sldMk cId="2438303829" sldId="258"/>
            <ac:picMk id="10" creationId="{41EC8B0E-B775-93C3-A733-A138E013D03F}"/>
          </ac:picMkLst>
        </pc:picChg>
        <pc:picChg chg="add mod">
          <ac:chgData name="高 文程" userId="9b878ff91902eef2" providerId="LiveId" clId="{A705D73E-0A6D-4D22-8111-D342155AD63B}" dt="2023-04-05T14:29:10.814" v="535" actId="1076"/>
          <ac:picMkLst>
            <pc:docMk/>
            <pc:sldMk cId="2438303829" sldId="258"/>
            <ac:picMk id="10" creationId="{610CFEC8-7203-A52A-ADDE-5228FE703D6B}"/>
          </ac:picMkLst>
        </pc:picChg>
      </pc:sldChg>
      <pc:sldChg chg="new del">
        <pc:chgData name="高 文程" userId="9b878ff91902eef2" providerId="LiveId" clId="{A705D73E-0A6D-4D22-8111-D342155AD63B}" dt="2023-04-05T12:23:28.578" v="1" actId="680"/>
        <pc:sldMkLst>
          <pc:docMk/>
          <pc:sldMk cId="2916397247" sldId="258"/>
        </pc:sldMkLst>
      </pc:sldChg>
      <pc:sldChg chg="addSp delSp modSp add mod setBg">
        <pc:chgData name="高 文程" userId="9b878ff91902eef2" providerId="LiveId" clId="{A705D73E-0A6D-4D22-8111-D342155AD63B}" dt="2023-04-08T15:25:48.721" v="1889" actId="20577"/>
        <pc:sldMkLst>
          <pc:docMk/>
          <pc:sldMk cId="0" sldId="296"/>
        </pc:sldMkLst>
        <pc:spChg chg="mod">
          <ac:chgData name="高 文程" userId="9b878ff91902eef2" providerId="LiveId" clId="{A705D73E-0A6D-4D22-8111-D342155AD63B}" dt="2023-04-08T15:25:48.721" v="1889" actId="20577"/>
          <ac:spMkLst>
            <pc:docMk/>
            <pc:sldMk cId="0" sldId="296"/>
            <ac:spMk id="2" creationId="{00000000-0000-0000-0000-000000000000}"/>
          </ac:spMkLst>
        </pc:spChg>
        <pc:spChg chg="add del mod">
          <ac:chgData name="高 文程" userId="9b878ff91902eef2" providerId="LiveId" clId="{A705D73E-0A6D-4D22-8111-D342155AD63B}" dt="2023-04-05T14:15:48.170" v="376" actId="478"/>
          <ac:spMkLst>
            <pc:docMk/>
            <pc:sldMk cId="0" sldId="296"/>
            <ac:spMk id="3" creationId="{2E2CCB2F-7FDF-ECA0-35CD-DD6E1909D7EF}"/>
          </ac:spMkLst>
        </pc:spChg>
        <pc:spChg chg="add mod ord">
          <ac:chgData name="高 文程" userId="9b878ff91902eef2" providerId="LiveId" clId="{A705D73E-0A6D-4D22-8111-D342155AD63B}" dt="2023-04-08T14:22:12.729" v="1237" actId="14100"/>
          <ac:spMkLst>
            <pc:docMk/>
            <pc:sldMk cId="0" sldId="296"/>
            <ac:spMk id="4" creationId="{E753F0F3-BD64-7B29-76C1-FCBDE3B56D53}"/>
          </ac:spMkLst>
        </pc:spChg>
        <pc:spChg chg="mod">
          <ac:chgData name="高 文程" userId="9b878ff91902eef2" providerId="LiveId" clId="{A705D73E-0A6D-4D22-8111-D342155AD63B}" dt="2023-04-08T14:22:15.251" v="1238" actId="1076"/>
          <ac:spMkLst>
            <pc:docMk/>
            <pc:sldMk cId="0" sldId="296"/>
            <ac:spMk id="5" creationId="{00000000-0000-0000-0000-000000000000}"/>
          </ac:spMkLst>
        </pc:spChg>
      </pc:sldChg>
      <pc:sldChg chg="modSp add del mod">
        <pc:chgData name="高 文程" userId="9b878ff91902eef2" providerId="LiveId" clId="{A705D73E-0A6D-4D22-8111-D342155AD63B}" dt="2023-04-08T14:01:42.532" v="990" actId="47"/>
        <pc:sldMkLst>
          <pc:docMk/>
          <pc:sldMk cId="184862289" sldId="297"/>
        </pc:sldMkLst>
        <pc:spChg chg="mod">
          <ac:chgData name="高 文程" userId="9b878ff91902eef2" providerId="LiveId" clId="{A705D73E-0A6D-4D22-8111-D342155AD63B}" dt="2023-04-05T14:31:53.663" v="589" actId="20577"/>
          <ac:spMkLst>
            <pc:docMk/>
            <pc:sldMk cId="184862289" sldId="297"/>
            <ac:spMk id="3" creationId="{1FC8B16C-738F-4CBD-417D-F1A4A77BE908}"/>
          </ac:spMkLst>
        </pc:spChg>
        <pc:spChg chg="mod">
          <ac:chgData name="高 文程" userId="9b878ff91902eef2" providerId="LiveId" clId="{A705D73E-0A6D-4D22-8111-D342155AD63B}" dt="2023-04-08T13:40:58.608" v="685" actId="20577"/>
          <ac:spMkLst>
            <pc:docMk/>
            <pc:sldMk cId="184862289" sldId="297"/>
            <ac:spMk id="8" creationId="{B374A886-AF74-9FFE-9A7A-BBDED21E4D1B}"/>
          </ac:spMkLst>
        </pc:spChg>
      </pc:sldChg>
      <pc:sldChg chg="modSp add del mod">
        <pc:chgData name="高 文程" userId="9b878ff91902eef2" providerId="LiveId" clId="{A705D73E-0A6D-4D22-8111-D342155AD63B}" dt="2023-04-05T14:10:39.944" v="357" actId="47"/>
        <pc:sldMkLst>
          <pc:docMk/>
          <pc:sldMk cId="3103291145" sldId="297"/>
        </pc:sldMkLst>
        <pc:spChg chg="mod">
          <ac:chgData name="高 文程" userId="9b878ff91902eef2" providerId="LiveId" clId="{A705D73E-0A6D-4D22-8111-D342155AD63B}" dt="2023-04-05T12:43:35.586" v="232" actId="207"/>
          <ac:spMkLst>
            <pc:docMk/>
            <pc:sldMk cId="3103291145" sldId="297"/>
            <ac:spMk id="21" creationId="{CE46EDFA-D94F-A3B6-902C-9404C5E678B1}"/>
          </ac:spMkLst>
        </pc:spChg>
        <pc:spChg chg="mod">
          <ac:chgData name="高 文程" userId="9b878ff91902eef2" providerId="LiveId" clId="{A705D73E-0A6D-4D22-8111-D342155AD63B}" dt="2023-04-05T12:44:11.731" v="237" actId="20577"/>
          <ac:spMkLst>
            <pc:docMk/>
            <pc:sldMk cId="3103291145" sldId="297"/>
            <ac:spMk id="24" creationId="{8946B428-5673-EAE4-A7AA-53495385DF01}"/>
          </ac:spMkLst>
        </pc:spChg>
      </pc:sldChg>
      <pc:sldChg chg="modSp add del mod">
        <pc:chgData name="高 文程" userId="9b878ff91902eef2" providerId="LiveId" clId="{A705D73E-0A6D-4D22-8111-D342155AD63B}" dt="2023-04-05T14:10:40.514" v="358" actId="47"/>
        <pc:sldMkLst>
          <pc:docMk/>
          <pc:sldMk cId="1557505973" sldId="298"/>
        </pc:sldMkLst>
        <pc:spChg chg="mod">
          <ac:chgData name="高 文程" userId="9b878ff91902eef2" providerId="LiveId" clId="{A705D73E-0A6D-4D22-8111-D342155AD63B}" dt="2023-04-05T12:44:36.548" v="240" actId="207"/>
          <ac:spMkLst>
            <pc:docMk/>
            <pc:sldMk cId="1557505973" sldId="298"/>
            <ac:spMk id="22" creationId="{8981BF98-696B-26E6-B72F-34923E69E4B7}"/>
          </ac:spMkLst>
        </pc:spChg>
        <pc:spChg chg="mod">
          <ac:chgData name="高 文程" userId="9b878ff91902eef2" providerId="LiveId" clId="{A705D73E-0A6D-4D22-8111-D342155AD63B}" dt="2023-04-05T12:44:54.539" v="244" actId="20577"/>
          <ac:spMkLst>
            <pc:docMk/>
            <pc:sldMk cId="1557505973" sldId="298"/>
            <ac:spMk id="24" creationId="{8946B428-5673-EAE4-A7AA-53495385DF01}"/>
          </ac:spMkLst>
        </pc:spChg>
      </pc:sldChg>
      <pc:sldChg chg="new del">
        <pc:chgData name="高 文程" userId="9b878ff91902eef2" providerId="LiveId" clId="{A705D73E-0A6D-4D22-8111-D342155AD63B}" dt="2023-04-08T13:33:02.299" v="623" actId="47"/>
        <pc:sldMkLst>
          <pc:docMk/>
          <pc:sldMk cId="3996935395" sldId="298"/>
        </pc:sldMkLst>
      </pc:sldChg>
      <pc:sldChg chg="addSp delSp modSp add mod modTransition">
        <pc:chgData name="高 文程" userId="9b878ff91902eef2" providerId="LiveId" clId="{A705D73E-0A6D-4D22-8111-D342155AD63B}" dt="2023-04-18T04:05:28.225" v="3543" actId="20577"/>
        <pc:sldMkLst>
          <pc:docMk/>
          <pc:sldMk cId="199788365" sldId="299"/>
        </pc:sldMkLst>
        <pc:spChg chg="mod">
          <ac:chgData name="高 文程" userId="9b878ff91902eef2" providerId="LiveId" clId="{A705D73E-0A6D-4D22-8111-D342155AD63B}" dt="2023-04-08T14:17:28.219" v="1207" actId="20577"/>
          <ac:spMkLst>
            <pc:docMk/>
            <pc:sldMk cId="199788365" sldId="299"/>
            <ac:spMk id="3" creationId="{1FC8B16C-738F-4CBD-417D-F1A4A77BE908}"/>
          </ac:spMkLst>
        </pc:spChg>
        <pc:spChg chg="add mod">
          <ac:chgData name="高 文程" userId="9b878ff91902eef2" providerId="LiveId" clId="{A705D73E-0A6D-4D22-8111-D342155AD63B}" dt="2023-04-18T04:05:28.225" v="3543" actId="20577"/>
          <ac:spMkLst>
            <pc:docMk/>
            <pc:sldMk cId="199788365" sldId="299"/>
            <ac:spMk id="5" creationId="{FBDEBF15-D7E7-2F0B-4408-5E3135FD389C}"/>
          </ac:spMkLst>
        </pc:spChg>
        <pc:spChg chg="add mod">
          <ac:chgData name="高 文程" userId="9b878ff91902eef2" providerId="LiveId" clId="{A705D73E-0A6D-4D22-8111-D342155AD63B}" dt="2023-04-08T13:56:51.033" v="933"/>
          <ac:spMkLst>
            <pc:docMk/>
            <pc:sldMk cId="199788365" sldId="299"/>
            <ac:spMk id="6" creationId="{4BC582FD-23A8-BA21-C06B-574132F76332}"/>
          </ac:spMkLst>
        </pc:spChg>
        <pc:spChg chg="mod">
          <ac:chgData name="高 文程" userId="9b878ff91902eef2" providerId="LiveId" clId="{A705D73E-0A6D-4D22-8111-D342155AD63B}" dt="2023-04-08T13:40:50.180" v="677" actId="20577"/>
          <ac:spMkLst>
            <pc:docMk/>
            <pc:sldMk cId="199788365" sldId="299"/>
            <ac:spMk id="8" creationId="{B374A886-AF74-9FFE-9A7A-BBDED21E4D1B}"/>
          </ac:spMkLst>
        </pc:spChg>
        <pc:spChg chg="add del mod">
          <ac:chgData name="高 文程" userId="9b878ff91902eef2" providerId="LiveId" clId="{A705D73E-0A6D-4D22-8111-D342155AD63B}" dt="2023-04-08T13:47:44.819" v="815"/>
          <ac:spMkLst>
            <pc:docMk/>
            <pc:sldMk cId="199788365" sldId="299"/>
            <ac:spMk id="14" creationId="{1C9CB62F-BAC2-2FBD-0CF4-86F705F6297F}"/>
          </ac:spMkLst>
        </pc:spChg>
        <pc:spChg chg="add del mod">
          <ac:chgData name="高 文程" userId="9b878ff91902eef2" providerId="LiveId" clId="{A705D73E-0A6D-4D22-8111-D342155AD63B}" dt="2023-04-08T13:47:44.819" v="815"/>
          <ac:spMkLst>
            <pc:docMk/>
            <pc:sldMk cId="199788365" sldId="299"/>
            <ac:spMk id="18" creationId="{B8E82C34-6C17-0FC1-7E9F-0F9217C69C98}"/>
          </ac:spMkLst>
        </pc:spChg>
        <pc:spChg chg="add del mod">
          <ac:chgData name="高 文程" userId="9b878ff91902eef2" providerId="LiveId" clId="{A705D73E-0A6D-4D22-8111-D342155AD63B}" dt="2023-04-08T13:47:44.819" v="815"/>
          <ac:spMkLst>
            <pc:docMk/>
            <pc:sldMk cId="199788365" sldId="299"/>
            <ac:spMk id="19" creationId="{7F7FF0E4-518B-47B5-260B-746BFC0781E0}"/>
          </ac:spMkLst>
        </pc:spChg>
        <pc:spChg chg="add del mod">
          <ac:chgData name="高 文程" userId="9b878ff91902eef2" providerId="LiveId" clId="{A705D73E-0A6D-4D22-8111-D342155AD63B}" dt="2023-04-08T13:47:44.819" v="815"/>
          <ac:spMkLst>
            <pc:docMk/>
            <pc:sldMk cId="199788365" sldId="299"/>
            <ac:spMk id="20" creationId="{A6A3F3C0-4772-DB2B-9CDC-510F49887BC7}"/>
          </ac:spMkLst>
        </pc:spChg>
        <pc:spChg chg="add mod">
          <ac:chgData name="高 文程" userId="9b878ff91902eef2" providerId="LiveId" clId="{A705D73E-0A6D-4D22-8111-D342155AD63B}" dt="2023-04-08T13:50:04.836" v="830" actId="164"/>
          <ac:spMkLst>
            <pc:docMk/>
            <pc:sldMk cId="199788365" sldId="299"/>
            <ac:spMk id="22" creationId="{7ECDDD1D-1934-D42B-BF87-3FA909209907}"/>
          </ac:spMkLst>
        </pc:spChg>
        <pc:spChg chg="add mod">
          <ac:chgData name="高 文程" userId="9b878ff91902eef2" providerId="LiveId" clId="{A705D73E-0A6D-4D22-8111-D342155AD63B}" dt="2023-04-08T13:50:04.836" v="830" actId="164"/>
          <ac:spMkLst>
            <pc:docMk/>
            <pc:sldMk cId="199788365" sldId="299"/>
            <ac:spMk id="26" creationId="{C4B2BF70-C717-34D5-340D-4A30844923C1}"/>
          </ac:spMkLst>
        </pc:spChg>
        <pc:spChg chg="add mod">
          <ac:chgData name="高 文程" userId="9b878ff91902eef2" providerId="LiveId" clId="{A705D73E-0A6D-4D22-8111-D342155AD63B}" dt="2023-04-08T13:50:04.836" v="830" actId="164"/>
          <ac:spMkLst>
            <pc:docMk/>
            <pc:sldMk cId="199788365" sldId="299"/>
            <ac:spMk id="27" creationId="{D56D6439-A849-C2F8-C716-455F4C30AD5A}"/>
          </ac:spMkLst>
        </pc:spChg>
        <pc:spChg chg="add mod">
          <ac:chgData name="高 文程" userId="9b878ff91902eef2" providerId="LiveId" clId="{A705D73E-0A6D-4D22-8111-D342155AD63B}" dt="2023-04-08T13:50:04.836" v="830" actId="164"/>
          <ac:spMkLst>
            <pc:docMk/>
            <pc:sldMk cId="199788365" sldId="299"/>
            <ac:spMk id="28" creationId="{32DDBA42-C961-4376-DC71-2A2FBFDD3158}"/>
          </ac:spMkLst>
        </pc:spChg>
        <pc:spChg chg="add mod">
          <ac:chgData name="高 文程" userId="9b878ff91902eef2" providerId="LiveId" clId="{A705D73E-0A6D-4D22-8111-D342155AD63B}" dt="2023-04-08T14:00:22.441" v="959" actId="1076"/>
          <ac:spMkLst>
            <pc:docMk/>
            <pc:sldMk cId="199788365" sldId="299"/>
            <ac:spMk id="34" creationId="{6D38621A-0902-2BEA-71E1-91836EE4C6C3}"/>
          </ac:spMkLst>
        </pc:spChg>
        <pc:spChg chg="add mod">
          <ac:chgData name="高 文程" userId="9b878ff91902eef2" providerId="LiveId" clId="{A705D73E-0A6D-4D22-8111-D342155AD63B}" dt="2023-04-08T14:00:22.441" v="959" actId="1076"/>
          <ac:spMkLst>
            <pc:docMk/>
            <pc:sldMk cId="199788365" sldId="299"/>
            <ac:spMk id="35" creationId="{927CE173-6A62-7ECE-62DE-212EEBE32CE0}"/>
          </ac:spMkLst>
        </pc:spChg>
        <pc:spChg chg="add mod">
          <ac:chgData name="高 文程" userId="9b878ff91902eef2" providerId="LiveId" clId="{A705D73E-0A6D-4D22-8111-D342155AD63B}" dt="2023-04-08T14:00:22.441" v="959" actId="1076"/>
          <ac:spMkLst>
            <pc:docMk/>
            <pc:sldMk cId="199788365" sldId="299"/>
            <ac:spMk id="36" creationId="{D9781120-D993-02DA-FFDC-5FE19373DB2E}"/>
          </ac:spMkLst>
        </pc:spChg>
        <pc:spChg chg="add mod">
          <ac:chgData name="高 文程" userId="9b878ff91902eef2" providerId="LiveId" clId="{A705D73E-0A6D-4D22-8111-D342155AD63B}" dt="2023-04-08T14:00:22.441" v="959" actId="1076"/>
          <ac:spMkLst>
            <pc:docMk/>
            <pc:sldMk cId="199788365" sldId="299"/>
            <ac:spMk id="37" creationId="{915CD3F7-2E83-3009-9086-8FF93B2E71B5}"/>
          </ac:spMkLst>
        </pc:spChg>
        <pc:spChg chg="add mod">
          <ac:chgData name="高 文程" userId="9b878ff91902eef2" providerId="LiveId" clId="{A705D73E-0A6D-4D22-8111-D342155AD63B}" dt="2023-04-08T14:00:29.303" v="970" actId="20577"/>
          <ac:spMkLst>
            <pc:docMk/>
            <pc:sldMk cId="199788365" sldId="299"/>
            <ac:spMk id="38" creationId="{D7A31E82-92BA-C623-DA80-5658E479046E}"/>
          </ac:spMkLst>
        </pc:spChg>
        <pc:spChg chg="add del mod">
          <ac:chgData name="高 文程" userId="9b878ff91902eef2" providerId="LiveId" clId="{A705D73E-0A6D-4D22-8111-D342155AD63B}" dt="2023-04-08T14:05:36.541" v="1028" actId="478"/>
          <ac:spMkLst>
            <pc:docMk/>
            <pc:sldMk cId="199788365" sldId="299"/>
            <ac:spMk id="41" creationId="{C9A9A4F9-FE0C-192A-A041-4B9E192AEAD1}"/>
          </ac:spMkLst>
        </pc:spChg>
        <pc:grpChg chg="add mod">
          <ac:chgData name="高 文程" userId="9b878ff91902eef2" providerId="LiveId" clId="{A705D73E-0A6D-4D22-8111-D342155AD63B}" dt="2023-04-08T14:02:21.896" v="1019" actId="1076"/>
          <ac:grpSpMkLst>
            <pc:docMk/>
            <pc:sldMk cId="199788365" sldId="299"/>
            <ac:grpSpMk id="29" creationId="{5CDDCCA7-617C-A0E4-9AD5-EE4A31776443}"/>
          </ac:grpSpMkLst>
        </pc:grpChg>
        <pc:grpChg chg="add mod">
          <ac:chgData name="高 文程" userId="9b878ff91902eef2" providerId="LiveId" clId="{A705D73E-0A6D-4D22-8111-D342155AD63B}" dt="2023-04-08T14:00:22.441" v="959" actId="1076"/>
          <ac:grpSpMkLst>
            <pc:docMk/>
            <pc:sldMk cId="199788365" sldId="299"/>
            <ac:grpSpMk id="40" creationId="{BDCF8E0C-EE0C-20B9-FC3A-47CD3BB2E322}"/>
          </ac:grpSpMkLst>
        </pc:grpChg>
        <pc:grpChg chg="add mod">
          <ac:chgData name="高 文程" userId="9b878ff91902eef2" providerId="LiveId" clId="{A705D73E-0A6D-4D22-8111-D342155AD63B}" dt="2023-04-08T14:07:57.817" v="1049" actId="164"/>
          <ac:grpSpMkLst>
            <pc:docMk/>
            <pc:sldMk cId="199788365" sldId="299"/>
            <ac:grpSpMk id="46" creationId="{897B57E3-B140-6A8A-11D9-129920EC15B8}"/>
          </ac:grpSpMkLst>
        </pc:grpChg>
        <pc:picChg chg="add mod">
          <ac:chgData name="高 文程" userId="9b878ff91902eef2" providerId="LiveId" clId="{A705D73E-0A6D-4D22-8111-D342155AD63B}" dt="2023-04-08T14:08:32.411" v="1050" actId="208"/>
          <ac:picMkLst>
            <pc:docMk/>
            <pc:sldMk cId="199788365" sldId="299"/>
            <ac:picMk id="9" creationId="{ADDE11F7-0ECB-4101-DBAC-C95B44D90042}"/>
          </ac:picMkLst>
        </pc:picChg>
        <pc:picChg chg="add mod">
          <ac:chgData name="高 文程" userId="9b878ff91902eef2" providerId="LiveId" clId="{A705D73E-0A6D-4D22-8111-D342155AD63B}" dt="2023-04-08T14:07:57.817" v="1049" actId="164"/>
          <ac:picMkLst>
            <pc:docMk/>
            <pc:sldMk cId="199788365" sldId="299"/>
            <ac:picMk id="12" creationId="{6235A921-7EA2-395B-5D66-6DA487ECA983}"/>
          </ac:picMkLst>
        </pc:picChg>
        <pc:picChg chg="add del mod">
          <ac:chgData name="高 文程" userId="9b878ff91902eef2" providerId="LiveId" clId="{A705D73E-0A6D-4D22-8111-D342155AD63B}" dt="2023-04-08T13:47:44.819" v="815"/>
          <ac:picMkLst>
            <pc:docMk/>
            <pc:sldMk cId="199788365" sldId="299"/>
            <ac:picMk id="13" creationId="{AE5CF70B-FC99-340E-70CD-E62EEDC839A7}"/>
          </ac:picMkLst>
        </pc:picChg>
        <pc:picChg chg="add del mod">
          <ac:chgData name="高 文程" userId="9b878ff91902eef2" providerId="LiveId" clId="{A705D73E-0A6D-4D22-8111-D342155AD63B}" dt="2023-04-08T13:47:44.819" v="815"/>
          <ac:picMkLst>
            <pc:docMk/>
            <pc:sldMk cId="199788365" sldId="299"/>
            <ac:picMk id="15" creationId="{15A8B54B-CA96-55B5-EF53-8894BA52CEBD}"/>
          </ac:picMkLst>
        </pc:picChg>
        <pc:picChg chg="add del mod">
          <ac:chgData name="高 文程" userId="9b878ff91902eef2" providerId="LiveId" clId="{A705D73E-0A6D-4D22-8111-D342155AD63B}" dt="2023-04-08T13:47:44.819" v="815"/>
          <ac:picMkLst>
            <pc:docMk/>
            <pc:sldMk cId="199788365" sldId="299"/>
            <ac:picMk id="16" creationId="{366455CE-4C64-8EAE-CB49-6978D0AFF656}"/>
          </ac:picMkLst>
        </pc:picChg>
        <pc:picChg chg="add del mod">
          <ac:chgData name="高 文程" userId="9b878ff91902eef2" providerId="LiveId" clId="{A705D73E-0A6D-4D22-8111-D342155AD63B}" dt="2023-04-08T13:47:44.819" v="815"/>
          <ac:picMkLst>
            <pc:docMk/>
            <pc:sldMk cId="199788365" sldId="299"/>
            <ac:picMk id="17" creationId="{8338B614-85E5-F023-C82E-450240AF386B}"/>
          </ac:picMkLst>
        </pc:picChg>
        <pc:picChg chg="add mod">
          <ac:chgData name="高 文程" userId="9b878ff91902eef2" providerId="LiveId" clId="{A705D73E-0A6D-4D22-8111-D342155AD63B}" dt="2023-04-08T13:50:04.836" v="830" actId="164"/>
          <ac:picMkLst>
            <pc:docMk/>
            <pc:sldMk cId="199788365" sldId="299"/>
            <ac:picMk id="21" creationId="{1BA0856C-6C90-FFAA-EE72-11314B9E3067}"/>
          </ac:picMkLst>
        </pc:picChg>
        <pc:picChg chg="add mod">
          <ac:chgData name="高 文程" userId="9b878ff91902eef2" providerId="LiveId" clId="{A705D73E-0A6D-4D22-8111-D342155AD63B}" dt="2023-04-08T13:50:04.836" v="830" actId="164"/>
          <ac:picMkLst>
            <pc:docMk/>
            <pc:sldMk cId="199788365" sldId="299"/>
            <ac:picMk id="23" creationId="{560BA222-2B8C-93C8-A404-BCAE3CC1306A}"/>
          </ac:picMkLst>
        </pc:picChg>
        <pc:picChg chg="add mod">
          <ac:chgData name="高 文程" userId="9b878ff91902eef2" providerId="LiveId" clId="{A705D73E-0A6D-4D22-8111-D342155AD63B}" dt="2023-04-08T13:50:04.836" v="830" actId="164"/>
          <ac:picMkLst>
            <pc:docMk/>
            <pc:sldMk cId="199788365" sldId="299"/>
            <ac:picMk id="24" creationId="{67C4F94D-46F7-22E5-16AD-1AF046A8CC1F}"/>
          </ac:picMkLst>
        </pc:picChg>
        <pc:picChg chg="add mod">
          <ac:chgData name="高 文程" userId="9b878ff91902eef2" providerId="LiveId" clId="{A705D73E-0A6D-4D22-8111-D342155AD63B}" dt="2023-04-08T13:50:04.836" v="830" actId="164"/>
          <ac:picMkLst>
            <pc:docMk/>
            <pc:sldMk cId="199788365" sldId="299"/>
            <ac:picMk id="25" creationId="{0305716C-07B2-8661-8A77-AB9BB5F31565}"/>
          </ac:picMkLst>
        </pc:picChg>
        <pc:picChg chg="add del mod">
          <ac:chgData name="高 文程" userId="9b878ff91902eef2" providerId="LiveId" clId="{A705D73E-0A6D-4D22-8111-D342155AD63B}" dt="2023-04-08T13:58:24.020" v="934" actId="478"/>
          <ac:picMkLst>
            <pc:docMk/>
            <pc:sldMk cId="199788365" sldId="299"/>
            <ac:picMk id="31" creationId="{1F450F76-7BB1-AB37-6223-27BF438A9740}"/>
          </ac:picMkLst>
        </pc:picChg>
        <pc:picChg chg="add mod">
          <ac:chgData name="高 文程" userId="9b878ff91902eef2" providerId="LiveId" clId="{A705D73E-0A6D-4D22-8111-D342155AD63B}" dt="2023-04-08T14:07:57.817" v="1049" actId="164"/>
          <ac:picMkLst>
            <pc:docMk/>
            <pc:sldMk cId="199788365" sldId="299"/>
            <ac:picMk id="33" creationId="{0EBF3187-55C9-4444-E6B3-89B7079687F6}"/>
          </ac:picMkLst>
        </pc:picChg>
        <pc:picChg chg="add mod">
          <ac:chgData name="高 文程" userId="9b878ff91902eef2" providerId="LiveId" clId="{A705D73E-0A6D-4D22-8111-D342155AD63B}" dt="2023-04-08T14:00:22.441" v="959" actId="1076"/>
          <ac:picMkLst>
            <pc:docMk/>
            <pc:sldMk cId="199788365" sldId="299"/>
            <ac:picMk id="39" creationId="{5BC2F85D-9B90-DA23-1DF2-4070883B4615}"/>
          </ac:picMkLst>
        </pc:picChg>
        <pc:picChg chg="add del mod">
          <ac:chgData name="高 文程" userId="9b878ff91902eef2" providerId="LiveId" clId="{A705D73E-0A6D-4D22-8111-D342155AD63B}" dt="2023-04-08T14:07:29.012" v="1042" actId="478"/>
          <ac:picMkLst>
            <pc:docMk/>
            <pc:sldMk cId="199788365" sldId="299"/>
            <ac:picMk id="43" creationId="{1035A7DE-382F-2994-9A98-1B7053D69D54}"/>
          </ac:picMkLst>
        </pc:picChg>
        <pc:picChg chg="add mod">
          <ac:chgData name="高 文程" userId="9b878ff91902eef2" providerId="LiveId" clId="{A705D73E-0A6D-4D22-8111-D342155AD63B}" dt="2023-04-08T14:07:32.576" v="1044" actId="1076"/>
          <ac:picMkLst>
            <pc:docMk/>
            <pc:sldMk cId="199788365" sldId="299"/>
            <ac:picMk id="45" creationId="{BD736C13-354F-3F39-E657-8C7CDF1B5C11}"/>
          </ac:picMkLst>
        </pc:picChg>
      </pc:sldChg>
      <pc:sldChg chg="modSp add del mod">
        <pc:chgData name="高 文程" userId="9b878ff91902eef2" providerId="LiveId" clId="{A705D73E-0A6D-4D22-8111-D342155AD63B}" dt="2023-04-05T14:10:40.878" v="359" actId="47"/>
        <pc:sldMkLst>
          <pc:docMk/>
          <pc:sldMk cId="2863196566" sldId="299"/>
        </pc:sldMkLst>
        <pc:spChg chg="mod">
          <ac:chgData name="高 文程" userId="9b878ff91902eef2" providerId="LiveId" clId="{A705D73E-0A6D-4D22-8111-D342155AD63B}" dt="2023-04-05T12:45:09.957" v="248" actId="207"/>
          <ac:spMkLst>
            <pc:docMk/>
            <pc:sldMk cId="2863196566" sldId="299"/>
            <ac:spMk id="23" creationId="{E15ABB71-72A8-5C66-73E4-392440744E5A}"/>
          </ac:spMkLst>
        </pc:spChg>
        <pc:spChg chg="mod">
          <ac:chgData name="高 文程" userId="9b878ff91902eef2" providerId="LiveId" clId="{A705D73E-0A6D-4D22-8111-D342155AD63B}" dt="2023-04-05T12:45:06.390" v="247" actId="20577"/>
          <ac:spMkLst>
            <pc:docMk/>
            <pc:sldMk cId="2863196566" sldId="299"/>
            <ac:spMk id="24" creationId="{8946B428-5673-EAE4-A7AA-53495385DF01}"/>
          </ac:spMkLst>
        </pc:spChg>
      </pc:sldChg>
      <pc:sldChg chg="addSp delSp modSp add mod">
        <pc:chgData name="高 文程" userId="9b878ff91902eef2" providerId="LiveId" clId="{A705D73E-0A6D-4D22-8111-D342155AD63B}" dt="2023-04-18T04:05:25.200" v="3542" actId="20577"/>
        <pc:sldMkLst>
          <pc:docMk/>
          <pc:sldMk cId="1351354910" sldId="300"/>
        </pc:sldMkLst>
        <pc:spChg chg="mod">
          <ac:chgData name="高 文程" userId="9b878ff91902eef2" providerId="LiveId" clId="{A705D73E-0A6D-4D22-8111-D342155AD63B}" dt="2023-04-08T14:17:32.154" v="1213" actId="20577"/>
          <ac:spMkLst>
            <pc:docMk/>
            <pc:sldMk cId="1351354910" sldId="300"/>
            <ac:spMk id="3" creationId="{1FC8B16C-738F-4CBD-417D-F1A4A77BE908}"/>
          </ac:spMkLst>
        </pc:spChg>
        <pc:spChg chg="add del mod">
          <ac:chgData name="高 文程" userId="9b878ff91902eef2" providerId="LiveId" clId="{A705D73E-0A6D-4D22-8111-D342155AD63B}" dt="2023-04-08T14:16:21.452" v="1186" actId="478"/>
          <ac:spMkLst>
            <pc:docMk/>
            <pc:sldMk cId="1351354910" sldId="300"/>
            <ac:spMk id="4" creationId="{0E57B44E-4645-848E-C407-6522B3F8F61F}"/>
          </ac:spMkLst>
        </pc:spChg>
        <pc:spChg chg="del">
          <ac:chgData name="高 文程" userId="9b878ff91902eef2" providerId="LiveId" clId="{A705D73E-0A6D-4D22-8111-D342155AD63B}" dt="2023-04-08T14:02:08.263" v="1016" actId="478"/>
          <ac:spMkLst>
            <pc:docMk/>
            <pc:sldMk cId="1351354910" sldId="300"/>
            <ac:spMk id="5" creationId="{FBDEBF15-D7E7-2F0B-4408-5E3135FD389C}"/>
          </ac:spMkLst>
        </pc:spChg>
        <pc:spChg chg="mod">
          <ac:chgData name="高 文程" userId="9b878ff91902eef2" providerId="LiveId" clId="{A705D73E-0A6D-4D22-8111-D342155AD63B}" dt="2023-04-08T14:23:31.127" v="1249" actId="20577"/>
          <ac:spMkLst>
            <pc:docMk/>
            <pc:sldMk cId="1351354910" sldId="300"/>
            <ac:spMk id="6" creationId="{4BC582FD-23A8-BA21-C06B-574132F76332}"/>
          </ac:spMkLst>
        </pc:spChg>
        <pc:spChg chg="add mod">
          <ac:chgData name="高 文程" userId="9b878ff91902eef2" providerId="LiveId" clId="{A705D73E-0A6D-4D22-8111-D342155AD63B}" dt="2023-04-08T14:29:10.109" v="1369" actId="2710"/>
          <ac:spMkLst>
            <pc:docMk/>
            <pc:sldMk cId="1351354910" sldId="300"/>
            <ac:spMk id="11" creationId="{E0938DCD-C2D9-45F2-2B03-A8FE99A8AA66}"/>
          </ac:spMkLst>
        </pc:spChg>
        <pc:spChg chg="add mod">
          <ac:chgData name="高 文程" userId="9b878ff91902eef2" providerId="LiveId" clId="{A705D73E-0A6D-4D22-8111-D342155AD63B}" dt="2023-04-18T04:05:21.652" v="3541" actId="20577"/>
          <ac:spMkLst>
            <pc:docMk/>
            <pc:sldMk cId="1351354910" sldId="300"/>
            <ac:spMk id="13" creationId="{5FC9B85C-BDB6-623C-2D18-8BCB6D36D356}"/>
          </ac:spMkLst>
        </pc:spChg>
        <pc:spChg chg="add mod">
          <ac:chgData name="高 文程" userId="9b878ff91902eef2" providerId="LiveId" clId="{A705D73E-0A6D-4D22-8111-D342155AD63B}" dt="2023-04-18T04:05:25.200" v="3542" actId="20577"/>
          <ac:spMkLst>
            <pc:docMk/>
            <pc:sldMk cId="1351354910" sldId="300"/>
            <ac:spMk id="14" creationId="{071CC50C-F739-31F2-307C-83F1CB4181B0}"/>
          </ac:spMkLst>
        </pc:spChg>
        <pc:spChg chg="add mod">
          <ac:chgData name="高 文程" userId="9b878ff91902eef2" providerId="LiveId" clId="{A705D73E-0A6D-4D22-8111-D342155AD63B}" dt="2023-04-08T14:37:53.619" v="1573" actId="20577"/>
          <ac:spMkLst>
            <pc:docMk/>
            <pc:sldMk cId="1351354910" sldId="300"/>
            <ac:spMk id="15" creationId="{0BFB15EE-4EB9-5B18-C4EA-53E958E16A7F}"/>
          </ac:spMkLst>
        </pc:spChg>
        <pc:grpChg chg="del">
          <ac:chgData name="高 文程" userId="9b878ff91902eef2" providerId="LiveId" clId="{A705D73E-0A6D-4D22-8111-D342155AD63B}" dt="2023-04-08T14:02:28.148" v="1020" actId="478"/>
          <ac:grpSpMkLst>
            <pc:docMk/>
            <pc:sldMk cId="1351354910" sldId="300"/>
            <ac:grpSpMk id="29" creationId="{5CDDCCA7-617C-A0E4-9AD5-EE4A31776443}"/>
          </ac:grpSpMkLst>
        </pc:grpChg>
        <pc:grpChg chg="del">
          <ac:chgData name="高 文程" userId="9b878ff91902eef2" providerId="LiveId" clId="{A705D73E-0A6D-4D22-8111-D342155AD63B}" dt="2023-04-08T14:02:08.263" v="1016" actId="478"/>
          <ac:grpSpMkLst>
            <pc:docMk/>
            <pc:sldMk cId="1351354910" sldId="300"/>
            <ac:grpSpMk id="40" creationId="{BDCF8E0C-EE0C-20B9-FC3A-47CD3BB2E322}"/>
          </ac:grpSpMkLst>
        </pc:grpChg>
        <pc:picChg chg="del">
          <ac:chgData name="高 文程" userId="9b878ff91902eef2" providerId="LiveId" clId="{A705D73E-0A6D-4D22-8111-D342155AD63B}" dt="2023-04-08T14:02:08.263" v="1016" actId="478"/>
          <ac:picMkLst>
            <pc:docMk/>
            <pc:sldMk cId="1351354910" sldId="300"/>
            <ac:picMk id="9" creationId="{ADDE11F7-0ECB-4101-DBAC-C95B44D90042}"/>
          </ac:picMkLst>
        </pc:picChg>
        <pc:picChg chg="del">
          <ac:chgData name="高 文程" userId="9b878ff91902eef2" providerId="LiveId" clId="{A705D73E-0A6D-4D22-8111-D342155AD63B}" dt="2023-04-08T14:02:08.263" v="1016" actId="478"/>
          <ac:picMkLst>
            <pc:docMk/>
            <pc:sldMk cId="1351354910" sldId="300"/>
            <ac:picMk id="12" creationId="{6235A921-7EA2-395B-5D66-6DA487ECA983}"/>
          </ac:picMkLst>
        </pc:picChg>
        <pc:picChg chg="del">
          <ac:chgData name="高 文程" userId="9b878ff91902eef2" providerId="LiveId" clId="{A705D73E-0A6D-4D22-8111-D342155AD63B}" dt="2023-04-08T14:02:08.263" v="1016" actId="478"/>
          <ac:picMkLst>
            <pc:docMk/>
            <pc:sldMk cId="1351354910" sldId="300"/>
            <ac:picMk id="33" creationId="{0EBF3187-55C9-4444-E6B3-89B7079687F6}"/>
          </ac:picMkLst>
        </pc:picChg>
      </pc:sldChg>
      <pc:sldChg chg="modSp add mod">
        <pc:chgData name="高 文程" userId="9b878ff91902eef2" providerId="LiveId" clId="{A705D73E-0A6D-4D22-8111-D342155AD63B}" dt="2023-04-18T04:05:18.153" v="3540" actId="20577"/>
        <pc:sldMkLst>
          <pc:docMk/>
          <pc:sldMk cId="1638993003" sldId="301"/>
        </pc:sldMkLst>
        <pc:spChg chg="mod">
          <ac:chgData name="高 文程" userId="9b878ff91902eef2" providerId="LiveId" clId="{A705D73E-0A6D-4D22-8111-D342155AD63B}" dt="2023-04-08T14:31:17.227" v="1437" actId="20577"/>
          <ac:spMkLst>
            <pc:docMk/>
            <pc:sldMk cId="1638993003" sldId="301"/>
            <ac:spMk id="3" creationId="{1FC8B16C-738F-4CBD-417D-F1A4A77BE908}"/>
          </ac:spMkLst>
        </pc:spChg>
        <pc:spChg chg="mod">
          <ac:chgData name="高 文程" userId="9b878ff91902eef2" providerId="LiveId" clId="{A705D73E-0A6D-4D22-8111-D342155AD63B}" dt="2023-04-08T14:38:59.278" v="1584" actId="1035"/>
          <ac:spMkLst>
            <pc:docMk/>
            <pc:sldMk cId="1638993003" sldId="301"/>
            <ac:spMk id="11" creationId="{E0938DCD-C2D9-45F2-2B03-A8FE99A8AA66}"/>
          </ac:spMkLst>
        </pc:spChg>
        <pc:spChg chg="mod">
          <ac:chgData name="高 文程" userId="9b878ff91902eef2" providerId="LiveId" clId="{A705D73E-0A6D-4D22-8111-D342155AD63B}" dt="2023-04-18T04:05:14.170" v="3537" actId="20577"/>
          <ac:spMkLst>
            <pc:docMk/>
            <pc:sldMk cId="1638993003" sldId="301"/>
            <ac:spMk id="13" creationId="{5FC9B85C-BDB6-623C-2D18-8BCB6D36D356}"/>
          </ac:spMkLst>
        </pc:spChg>
        <pc:spChg chg="mod">
          <ac:chgData name="高 文程" userId="9b878ff91902eef2" providerId="LiveId" clId="{A705D73E-0A6D-4D22-8111-D342155AD63B}" dt="2023-04-18T04:05:18.153" v="3540" actId="20577"/>
          <ac:spMkLst>
            <pc:docMk/>
            <pc:sldMk cId="1638993003" sldId="301"/>
            <ac:spMk id="14" creationId="{071CC50C-F739-31F2-307C-83F1CB4181B0}"/>
          </ac:spMkLst>
        </pc:spChg>
        <pc:spChg chg="mod">
          <ac:chgData name="高 文程" userId="9b878ff91902eef2" providerId="LiveId" clId="{A705D73E-0A6D-4D22-8111-D342155AD63B}" dt="2023-04-08T14:37:42.327" v="1561"/>
          <ac:spMkLst>
            <pc:docMk/>
            <pc:sldMk cId="1638993003" sldId="301"/>
            <ac:spMk id="15" creationId="{0BFB15EE-4EB9-5B18-C4EA-53E958E16A7F}"/>
          </ac:spMkLst>
        </pc:spChg>
      </pc:sldChg>
      <pc:sldChg chg="delSp new del mod">
        <pc:chgData name="高 文程" userId="9b878ff91902eef2" providerId="LiveId" clId="{A705D73E-0A6D-4D22-8111-D342155AD63B}" dt="2023-04-08T14:12:09.533" v="1117" actId="47"/>
        <pc:sldMkLst>
          <pc:docMk/>
          <pc:sldMk cId="1683287062" sldId="301"/>
        </pc:sldMkLst>
        <pc:spChg chg="del">
          <ac:chgData name="高 文程" userId="9b878ff91902eef2" providerId="LiveId" clId="{A705D73E-0A6D-4D22-8111-D342155AD63B}" dt="2023-04-08T14:11:37.735" v="1116" actId="478"/>
          <ac:spMkLst>
            <pc:docMk/>
            <pc:sldMk cId="1683287062" sldId="301"/>
            <ac:spMk id="2" creationId="{2C0E05D9-0541-44F5-9C0A-22D6A88A2DA3}"/>
          </ac:spMkLst>
        </pc:spChg>
        <pc:spChg chg="del">
          <ac:chgData name="高 文程" userId="9b878ff91902eef2" providerId="LiveId" clId="{A705D73E-0A6D-4D22-8111-D342155AD63B}" dt="2023-04-08T14:11:37.735" v="1116" actId="478"/>
          <ac:spMkLst>
            <pc:docMk/>
            <pc:sldMk cId="1683287062" sldId="301"/>
            <ac:spMk id="3" creationId="{D367F00A-BE55-17B5-64A0-28A6D227D16B}"/>
          </ac:spMkLst>
        </pc:spChg>
      </pc:sldChg>
      <pc:sldChg chg="addSp delSp modSp add mod">
        <pc:chgData name="高 文程" userId="9b878ff91902eef2" providerId="LiveId" clId="{A705D73E-0A6D-4D22-8111-D342155AD63B}" dt="2023-04-18T04:10:51.229" v="3561" actId="1076"/>
        <pc:sldMkLst>
          <pc:docMk/>
          <pc:sldMk cId="2107895900" sldId="302"/>
        </pc:sldMkLst>
        <pc:spChg chg="mod">
          <ac:chgData name="高 文程" userId="9b878ff91902eef2" providerId="LiveId" clId="{A705D73E-0A6D-4D22-8111-D342155AD63B}" dt="2023-04-08T14:49:29.695" v="1798" actId="20577"/>
          <ac:spMkLst>
            <pc:docMk/>
            <pc:sldMk cId="2107895900" sldId="302"/>
            <ac:spMk id="3" creationId="{1FC8B16C-738F-4CBD-417D-F1A4A77BE908}"/>
          </ac:spMkLst>
        </pc:spChg>
        <pc:spChg chg="add mod">
          <ac:chgData name="高 文程" userId="9b878ff91902eef2" providerId="LiveId" clId="{A705D73E-0A6D-4D22-8111-D342155AD63B}" dt="2023-04-18T04:05:07.594" v="3535" actId="20577"/>
          <ac:spMkLst>
            <pc:docMk/>
            <pc:sldMk cId="2107895900" sldId="302"/>
            <ac:spMk id="4" creationId="{D0E24D1D-7BF8-6579-8CCA-27D01F25A2E5}"/>
          </ac:spMkLst>
        </pc:spChg>
        <pc:spChg chg="mod">
          <ac:chgData name="高 文程" userId="9b878ff91902eef2" providerId="LiveId" clId="{A705D73E-0A6D-4D22-8111-D342155AD63B}" dt="2023-04-08T14:40:52.091" v="1625" actId="20577"/>
          <ac:spMkLst>
            <pc:docMk/>
            <pc:sldMk cId="2107895900" sldId="302"/>
            <ac:spMk id="6" creationId="{4BC582FD-23A8-BA21-C06B-574132F76332}"/>
          </ac:spMkLst>
        </pc:spChg>
        <pc:spChg chg="add mod">
          <ac:chgData name="高 文程" userId="9b878ff91902eef2" providerId="LiveId" clId="{A705D73E-0A6D-4D22-8111-D342155AD63B}" dt="2023-04-18T02:17:05.253" v="2949" actId="1036"/>
          <ac:spMkLst>
            <pc:docMk/>
            <pc:sldMk cId="2107895900" sldId="302"/>
            <ac:spMk id="9" creationId="{1537E74D-3A34-B751-8AAA-C94AA60281F7}"/>
          </ac:spMkLst>
        </pc:spChg>
        <pc:spChg chg="add del mod">
          <ac:chgData name="高 文程" userId="9b878ff91902eef2" providerId="LiveId" clId="{A705D73E-0A6D-4D22-8111-D342155AD63B}" dt="2023-04-18T02:09:32.263" v="2781" actId="478"/>
          <ac:spMkLst>
            <pc:docMk/>
            <pc:sldMk cId="2107895900" sldId="302"/>
            <ac:spMk id="11" creationId="{B8102B7A-D876-9830-9A1F-5D28290351D6}"/>
          </ac:spMkLst>
        </pc:spChg>
        <pc:spChg chg="del">
          <ac:chgData name="高 文程" userId="9b878ff91902eef2" providerId="LiveId" clId="{A705D73E-0A6D-4D22-8111-D342155AD63B}" dt="2023-04-08T14:39:45.750" v="1603" actId="478"/>
          <ac:spMkLst>
            <pc:docMk/>
            <pc:sldMk cId="2107895900" sldId="302"/>
            <ac:spMk id="11" creationId="{E0938DCD-C2D9-45F2-2B03-A8FE99A8AA66}"/>
          </ac:spMkLst>
        </pc:spChg>
        <pc:spChg chg="del">
          <ac:chgData name="高 文程" userId="9b878ff91902eef2" providerId="LiveId" clId="{A705D73E-0A6D-4D22-8111-D342155AD63B}" dt="2023-04-08T14:39:44.042" v="1602" actId="478"/>
          <ac:spMkLst>
            <pc:docMk/>
            <pc:sldMk cId="2107895900" sldId="302"/>
            <ac:spMk id="13" creationId="{5FC9B85C-BDB6-623C-2D18-8BCB6D36D356}"/>
          </ac:spMkLst>
        </pc:spChg>
        <pc:spChg chg="del">
          <ac:chgData name="高 文程" userId="9b878ff91902eef2" providerId="LiveId" clId="{A705D73E-0A6D-4D22-8111-D342155AD63B}" dt="2023-04-08T14:39:44.042" v="1602" actId="478"/>
          <ac:spMkLst>
            <pc:docMk/>
            <pc:sldMk cId="2107895900" sldId="302"/>
            <ac:spMk id="14" creationId="{071CC50C-F739-31F2-307C-83F1CB4181B0}"/>
          </ac:spMkLst>
        </pc:spChg>
        <pc:spChg chg="add del">
          <ac:chgData name="高 文程" userId="9b878ff91902eef2" providerId="LiveId" clId="{A705D73E-0A6D-4D22-8111-D342155AD63B}" dt="2023-04-18T02:09:29.760" v="2780" actId="478"/>
          <ac:spMkLst>
            <pc:docMk/>
            <pc:sldMk cId="2107895900" sldId="302"/>
            <ac:spMk id="14" creationId="{213C1102-12F3-3323-4C3F-2A6195B3B265}"/>
          </ac:spMkLst>
        </pc:spChg>
        <pc:spChg chg="del">
          <ac:chgData name="高 文程" userId="9b878ff91902eef2" providerId="LiveId" clId="{A705D73E-0A6D-4D22-8111-D342155AD63B}" dt="2023-04-08T14:39:44.042" v="1602" actId="478"/>
          <ac:spMkLst>
            <pc:docMk/>
            <pc:sldMk cId="2107895900" sldId="302"/>
            <ac:spMk id="15" creationId="{0BFB15EE-4EB9-5B18-C4EA-53E958E16A7F}"/>
          </ac:spMkLst>
        </pc:spChg>
        <pc:spChg chg="add mod">
          <ac:chgData name="高 文程" userId="9b878ff91902eef2" providerId="LiveId" clId="{A705D73E-0A6D-4D22-8111-D342155AD63B}" dt="2023-04-18T04:10:03.450" v="3554" actId="14100"/>
          <ac:spMkLst>
            <pc:docMk/>
            <pc:sldMk cId="2107895900" sldId="302"/>
            <ac:spMk id="17" creationId="{40B84873-379B-A746-E557-FAF814D5BD51}"/>
          </ac:spMkLst>
        </pc:spChg>
        <pc:spChg chg="add mod">
          <ac:chgData name="高 文程" userId="9b878ff91902eef2" providerId="LiveId" clId="{A705D73E-0A6D-4D22-8111-D342155AD63B}" dt="2023-04-18T04:10:03.450" v="3554" actId="14100"/>
          <ac:spMkLst>
            <pc:docMk/>
            <pc:sldMk cId="2107895900" sldId="302"/>
            <ac:spMk id="22" creationId="{48E7280D-4524-17A0-BBE9-B18DA766ED3A}"/>
          </ac:spMkLst>
        </pc:spChg>
        <pc:spChg chg="add del mod">
          <ac:chgData name="高 文程" userId="9b878ff91902eef2" providerId="LiveId" clId="{A705D73E-0A6D-4D22-8111-D342155AD63B}" dt="2023-04-08T14:47:52.026" v="1737" actId="478"/>
          <ac:spMkLst>
            <pc:docMk/>
            <pc:sldMk cId="2107895900" sldId="302"/>
            <ac:spMk id="24" creationId="{0CD3FD9F-2902-FA59-55AE-2F37DAE12670}"/>
          </ac:spMkLst>
        </pc:spChg>
        <pc:spChg chg="add mod">
          <ac:chgData name="高 文程" userId="9b878ff91902eef2" providerId="LiveId" clId="{A705D73E-0A6D-4D22-8111-D342155AD63B}" dt="2023-04-18T04:10:51.229" v="3561" actId="1076"/>
          <ac:spMkLst>
            <pc:docMk/>
            <pc:sldMk cId="2107895900" sldId="302"/>
            <ac:spMk id="25" creationId="{6C0E872F-0EB5-9EDE-0EDA-F41EAF10123A}"/>
          </ac:spMkLst>
        </pc:spChg>
        <pc:spChg chg="add del mod">
          <ac:chgData name="高 文程" userId="9b878ff91902eef2" providerId="LiveId" clId="{A705D73E-0A6D-4D22-8111-D342155AD63B}" dt="2023-04-08T14:51:11.083" v="1854" actId="478"/>
          <ac:spMkLst>
            <pc:docMk/>
            <pc:sldMk cId="2107895900" sldId="302"/>
            <ac:spMk id="57" creationId="{D89086FB-1EFE-EDBF-9EF2-51A03E1399EA}"/>
          </ac:spMkLst>
        </pc:spChg>
        <pc:grpChg chg="mod">
          <ac:chgData name="高 文程" userId="9b878ff91902eef2" providerId="LiveId" clId="{A705D73E-0A6D-4D22-8111-D342155AD63B}" dt="2023-04-08T14:49:55.627" v="1807"/>
          <ac:grpSpMkLst>
            <pc:docMk/>
            <pc:sldMk cId="2107895900" sldId="302"/>
            <ac:grpSpMk id="31" creationId="{A8F52DDB-2C31-0FEB-52C4-4BC33E8A208C}"/>
          </ac:grpSpMkLst>
        </pc:grpChg>
        <pc:grpChg chg="mod">
          <ac:chgData name="高 文程" userId="9b878ff91902eef2" providerId="LiveId" clId="{A705D73E-0A6D-4D22-8111-D342155AD63B}" dt="2023-04-08T14:50:38.838" v="1819"/>
          <ac:grpSpMkLst>
            <pc:docMk/>
            <pc:sldMk cId="2107895900" sldId="302"/>
            <ac:grpSpMk id="36" creationId="{659BB347-D715-C8E2-9B84-0A5C0C66B9F4}"/>
          </ac:grpSpMkLst>
        </pc:grpChg>
        <pc:grpChg chg="mod">
          <ac:chgData name="高 文程" userId="9b878ff91902eef2" providerId="LiveId" clId="{A705D73E-0A6D-4D22-8111-D342155AD63B}" dt="2023-04-08T14:50:42.943" v="1830"/>
          <ac:grpSpMkLst>
            <pc:docMk/>
            <pc:sldMk cId="2107895900" sldId="302"/>
            <ac:grpSpMk id="41" creationId="{A8DDA538-0C53-5E1C-2021-A1F7243BBF9F}"/>
          </ac:grpSpMkLst>
        </pc:grpChg>
        <pc:grpChg chg="del mod">
          <ac:chgData name="高 文程" userId="9b878ff91902eef2" providerId="LiveId" clId="{A705D73E-0A6D-4D22-8111-D342155AD63B}" dt="2023-04-08T14:51:11.684" v="1855" actId="478"/>
          <ac:grpSpMkLst>
            <pc:docMk/>
            <pc:sldMk cId="2107895900" sldId="302"/>
            <ac:grpSpMk id="54" creationId="{651A84D0-BBA0-5B11-1020-2040D885C8AB}"/>
          </ac:grpSpMkLst>
        </pc:grpChg>
        <pc:grpChg chg="del mod">
          <ac:chgData name="高 文程" userId="9b878ff91902eef2" providerId="LiveId" clId="{A705D73E-0A6D-4D22-8111-D342155AD63B}" dt="2023-04-08T14:51:09.971" v="1853" actId="478"/>
          <ac:grpSpMkLst>
            <pc:docMk/>
            <pc:sldMk cId="2107895900" sldId="302"/>
            <ac:grpSpMk id="60" creationId="{48E2F30E-53F1-FB49-0948-2C5963E9A4E8}"/>
          </ac:grpSpMkLst>
        </pc:grpChg>
        <pc:picChg chg="add del mod">
          <ac:chgData name="高 文程" userId="9b878ff91902eef2" providerId="LiveId" clId="{A705D73E-0A6D-4D22-8111-D342155AD63B}" dt="2023-04-18T02:12:49.025" v="2893" actId="21"/>
          <ac:picMkLst>
            <pc:docMk/>
            <pc:sldMk cId="2107895900" sldId="302"/>
            <ac:picMk id="7" creationId="{53DFF02E-CB40-CEF8-ABEF-20637ECF5B25}"/>
          </ac:picMkLst>
        </pc:picChg>
        <pc:picChg chg="add del mod">
          <ac:chgData name="高 文程" userId="9b878ff91902eef2" providerId="LiveId" clId="{A705D73E-0A6D-4D22-8111-D342155AD63B}" dt="2023-04-08T14:47:53.510" v="1738" actId="478"/>
          <ac:picMkLst>
            <pc:docMk/>
            <pc:sldMk cId="2107895900" sldId="302"/>
            <ac:picMk id="7" creationId="{5D9DBD84-0C9C-64EF-1871-AAB3C98D17ED}"/>
          </ac:picMkLst>
        </pc:picChg>
        <pc:picChg chg="add del mod">
          <ac:chgData name="高 文程" userId="9b878ff91902eef2" providerId="LiveId" clId="{A705D73E-0A6D-4D22-8111-D342155AD63B}" dt="2023-04-18T02:08:46.456" v="2776" actId="478"/>
          <ac:picMkLst>
            <pc:docMk/>
            <pc:sldMk cId="2107895900" sldId="302"/>
            <ac:picMk id="12" creationId="{D2E6F713-5A0E-C9A8-A17C-A1EDA3C3E659}"/>
          </ac:picMkLst>
        </pc:picChg>
        <pc:picChg chg="add del mod">
          <ac:chgData name="高 文程" userId="9b878ff91902eef2" providerId="LiveId" clId="{A705D73E-0A6D-4D22-8111-D342155AD63B}" dt="2023-04-08T14:47:52.026" v="1737" actId="478"/>
          <ac:picMkLst>
            <pc:docMk/>
            <pc:sldMk cId="2107895900" sldId="302"/>
            <ac:picMk id="12" creationId="{F750CB74-F0F7-704B-AF25-681DCFCF0C82}"/>
          </ac:picMkLst>
        </pc:picChg>
        <pc:picChg chg="add mod">
          <ac:chgData name="高 文程" userId="9b878ff91902eef2" providerId="LiveId" clId="{A705D73E-0A6D-4D22-8111-D342155AD63B}" dt="2023-04-18T04:10:14.823" v="3555" actId="14100"/>
          <ac:picMkLst>
            <pc:docMk/>
            <pc:sldMk cId="2107895900" sldId="302"/>
            <ac:picMk id="16" creationId="{C914C3C6-6173-2D7A-D805-567189BC2964}"/>
          </ac:picMkLst>
        </pc:picChg>
        <pc:picChg chg="add del mod">
          <ac:chgData name="高 文程" userId="9b878ff91902eef2" providerId="LiveId" clId="{A705D73E-0A6D-4D22-8111-D342155AD63B}" dt="2023-04-08T14:47:52.026" v="1737" actId="478"/>
          <ac:picMkLst>
            <pc:docMk/>
            <pc:sldMk cId="2107895900" sldId="302"/>
            <ac:picMk id="17" creationId="{C9B64BE4-1742-FEEE-7F01-44130BE64B0F}"/>
          </ac:picMkLst>
        </pc:picChg>
        <pc:picChg chg="add del mod">
          <ac:chgData name="高 文程" userId="9b878ff91902eef2" providerId="LiveId" clId="{A705D73E-0A6D-4D22-8111-D342155AD63B}" dt="2023-04-08T14:47:52.026" v="1737" actId="478"/>
          <ac:picMkLst>
            <pc:docMk/>
            <pc:sldMk cId="2107895900" sldId="302"/>
            <ac:picMk id="19" creationId="{2CF06493-5624-3067-D7EF-C6F5AEC3DFE5}"/>
          </ac:picMkLst>
        </pc:picChg>
        <pc:picChg chg="add mod">
          <ac:chgData name="高 文程" userId="9b878ff91902eef2" providerId="LiveId" clId="{A705D73E-0A6D-4D22-8111-D342155AD63B}" dt="2023-04-18T04:10:36.318" v="3557" actId="1076"/>
          <ac:picMkLst>
            <pc:docMk/>
            <pc:sldMk cId="2107895900" sldId="302"/>
            <ac:picMk id="19" creationId="{6A616E08-FE3E-0137-980E-782DAC283B0B}"/>
          </ac:picMkLst>
        </pc:picChg>
        <pc:picChg chg="add del mod">
          <ac:chgData name="高 文程" userId="9b878ff91902eef2" providerId="LiveId" clId="{A705D73E-0A6D-4D22-8111-D342155AD63B}" dt="2023-04-08T14:47:52.026" v="1737" actId="478"/>
          <ac:picMkLst>
            <pc:docMk/>
            <pc:sldMk cId="2107895900" sldId="302"/>
            <ac:picMk id="21" creationId="{0444DC87-3D3B-13BB-3467-BF21CA8DCCF6}"/>
          </ac:picMkLst>
        </pc:picChg>
        <pc:picChg chg="add mod">
          <ac:chgData name="高 文程" userId="9b878ff91902eef2" providerId="LiveId" clId="{A705D73E-0A6D-4D22-8111-D342155AD63B}" dt="2023-04-18T04:10:40.090" v="3558" actId="1076"/>
          <ac:picMkLst>
            <pc:docMk/>
            <pc:sldMk cId="2107895900" sldId="302"/>
            <ac:picMk id="21" creationId="{2D9BB4B7-4675-DACA-39BF-541F7CECF4F8}"/>
          </ac:picMkLst>
        </pc:picChg>
        <pc:picChg chg="add del mod">
          <ac:chgData name="高 文程" userId="9b878ff91902eef2" providerId="LiveId" clId="{A705D73E-0A6D-4D22-8111-D342155AD63B}" dt="2023-04-08T14:47:52.026" v="1737" actId="478"/>
          <ac:picMkLst>
            <pc:docMk/>
            <pc:sldMk cId="2107895900" sldId="302"/>
            <ac:picMk id="23" creationId="{7A762029-AA0A-4E2E-1529-BCA676177136}"/>
          </ac:picMkLst>
        </pc:picChg>
        <pc:picChg chg="add mod">
          <ac:chgData name="高 文程" userId="9b878ff91902eef2" providerId="LiveId" clId="{A705D73E-0A6D-4D22-8111-D342155AD63B}" dt="2023-04-18T04:10:46.383" v="3560" actId="1076"/>
          <ac:picMkLst>
            <pc:docMk/>
            <pc:sldMk cId="2107895900" sldId="302"/>
            <ac:picMk id="24" creationId="{78C11599-4FE4-EC58-F8D5-D4130B1EF35B}"/>
          </ac:picMkLst>
        </pc:picChg>
        <pc:picChg chg="add del mod">
          <ac:chgData name="高 文程" userId="9b878ff91902eef2" providerId="LiveId" clId="{A705D73E-0A6D-4D22-8111-D342155AD63B}" dt="2023-04-18T02:37:15.708" v="3417" actId="22"/>
          <ac:picMkLst>
            <pc:docMk/>
            <pc:sldMk cId="2107895900" sldId="302"/>
            <ac:picMk id="27" creationId="{7844188B-59E8-F6BB-471B-CDBA03CC838C}"/>
          </ac:picMkLst>
        </pc:picChg>
        <pc:inkChg chg="add del mod">
          <ac:chgData name="高 文程" userId="9b878ff91902eef2" providerId="LiveId" clId="{A705D73E-0A6D-4D22-8111-D342155AD63B}" dt="2023-04-08T14:49:56.779" v="1812" actId="9405"/>
          <ac:inkMkLst>
            <pc:docMk/>
            <pc:sldMk cId="2107895900" sldId="302"/>
            <ac:inkMk id="25" creationId="{3C3BE1C2-546B-FF0B-A0D7-DF3B3BC5CAD6}"/>
          </ac:inkMkLst>
        </pc:inkChg>
        <pc:inkChg chg="add del mod">
          <ac:chgData name="高 文程" userId="9b878ff91902eef2" providerId="LiveId" clId="{A705D73E-0A6D-4D22-8111-D342155AD63B}" dt="2023-04-08T14:49:56.578" v="1811" actId="9405"/>
          <ac:inkMkLst>
            <pc:docMk/>
            <pc:sldMk cId="2107895900" sldId="302"/>
            <ac:inkMk id="26" creationId="{99A2A28C-9AD2-2AE6-A45A-DF4D0F92A73E}"/>
          </ac:inkMkLst>
        </pc:inkChg>
        <pc:inkChg chg="add del mod">
          <ac:chgData name="高 文程" userId="9b878ff91902eef2" providerId="LiveId" clId="{A705D73E-0A6D-4D22-8111-D342155AD63B}" dt="2023-04-08T14:49:56.356" v="1810" actId="9405"/>
          <ac:inkMkLst>
            <pc:docMk/>
            <pc:sldMk cId="2107895900" sldId="302"/>
            <ac:inkMk id="27" creationId="{8FE17FE3-FE50-EBEB-1E84-5B39344D5FB7}"/>
          </ac:inkMkLst>
        </pc:inkChg>
        <pc:inkChg chg="add del mod">
          <ac:chgData name="高 文程" userId="9b878ff91902eef2" providerId="LiveId" clId="{A705D73E-0A6D-4D22-8111-D342155AD63B}" dt="2023-04-08T14:49:56.154" v="1809" actId="9405"/>
          <ac:inkMkLst>
            <pc:docMk/>
            <pc:sldMk cId="2107895900" sldId="302"/>
            <ac:inkMk id="28" creationId="{13C59D70-6776-6157-8D8B-D18A020A4D2C}"/>
          </ac:inkMkLst>
        </pc:inkChg>
        <pc:inkChg chg="add del mod">
          <ac:chgData name="高 文程" userId="9b878ff91902eef2" providerId="LiveId" clId="{A705D73E-0A6D-4D22-8111-D342155AD63B}" dt="2023-04-08T14:49:55.966" v="1808" actId="9405"/>
          <ac:inkMkLst>
            <pc:docMk/>
            <pc:sldMk cId="2107895900" sldId="302"/>
            <ac:inkMk id="29" creationId="{3569D091-3D1A-6886-654D-B07F57DE9AD9}"/>
          </ac:inkMkLst>
        </pc:inkChg>
        <pc:inkChg chg="add del mod">
          <ac:chgData name="高 文程" userId="9b878ff91902eef2" providerId="LiveId" clId="{A705D73E-0A6D-4D22-8111-D342155AD63B}" dt="2023-04-08T14:49:55.627" v="1807"/>
          <ac:inkMkLst>
            <pc:docMk/>
            <pc:sldMk cId="2107895900" sldId="302"/>
            <ac:inkMk id="30" creationId="{95473F1A-9977-82E4-338C-4455875B75A3}"/>
          </ac:inkMkLst>
        </pc:inkChg>
        <pc:inkChg chg="add del mod">
          <ac:chgData name="高 文程" userId="9b878ff91902eef2" providerId="LiveId" clId="{A705D73E-0A6D-4D22-8111-D342155AD63B}" dt="2023-04-08T14:50:39.430" v="1822" actId="9405"/>
          <ac:inkMkLst>
            <pc:docMk/>
            <pc:sldMk cId="2107895900" sldId="302"/>
            <ac:inkMk id="32" creationId="{36829319-4EAE-63F5-B32F-26D4CF9A6E39}"/>
          </ac:inkMkLst>
        </pc:inkChg>
        <pc:inkChg chg="add del mod">
          <ac:chgData name="高 文程" userId="9b878ff91902eef2" providerId="LiveId" clId="{A705D73E-0A6D-4D22-8111-D342155AD63B}" dt="2023-04-08T14:50:39.265" v="1821" actId="9405"/>
          <ac:inkMkLst>
            <pc:docMk/>
            <pc:sldMk cId="2107895900" sldId="302"/>
            <ac:inkMk id="33" creationId="{92846F63-CB56-0CDB-8C1E-FF030FD60811}"/>
          </ac:inkMkLst>
        </pc:inkChg>
        <pc:inkChg chg="add del mod">
          <ac:chgData name="高 文程" userId="9b878ff91902eef2" providerId="LiveId" clId="{A705D73E-0A6D-4D22-8111-D342155AD63B}" dt="2023-04-08T14:50:39.048" v="1820" actId="9405"/>
          <ac:inkMkLst>
            <pc:docMk/>
            <pc:sldMk cId="2107895900" sldId="302"/>
            <ac:inkMk id="34" creationId="{56599373-19A5-F88D-B90D-D0043CDD9C73}"/>
          </ac:inkMkLst>
        </pc:inkChg>
        <pc:inkChg chg="add del mod">
          <ac:chgData name="高 文程" userId="9b878ff91902eef2" providerId="LiveId" clId="{A705D73E-0A6D-4D22-8111-D342155AD63B}" dt="2023-04-08T14:50:38.838" v="1819"/>
          <ac:inkMkLst>
            <pc:docMk/>
            <pc:sldMk cId="2107895900" sldId="302"/>
            <ac:inkMk id="35" creationId="{C739737D-4A9E-C4BE-BE93-890E913CD593}"/>
          </ac:inkMkLst>
        </pc:inkChg>
        <pc:inkChg chg="add del mod">
          <ac:chgData name="高 文程" userId="9b878ff91902eef2" providerId="LiveId" clId="{A705D73E-0A6D-4D22-8111-D342155AD63B}" dt="2023-04-08T14:50:43.278" v="1832" actId="9405"/>
          <ac:inkMkLst>
            <pc:docMk/>
            <pc:sldMk cId="2107895900" sldId="302"/>
            <ac:inkMk id="37" creationId="{03BB59AA-F540-1C07-E7CD-0A1DA05B7851}"/>
          </ac:inkMkLst>
        </pc:inkChg>
        <pc:inkChg chg="add del mod">
          <ac:chgData name="高 文程" userId="9b878ff91902eef2" providerId="LiveId" clId="{A705D73E-0A6D-4D22-8111-D342155AD63B}" dt="2023-04-08T14:50:43.123" v="1831" actId="9405"/>
          <ac:inkMkLst>
            <pc:docMk/>
            <pc:sldMk cId="2107895900" sldId="302"/>
            <ac:inkMk id="38" creationId="{9D1C163B-2714-4D21-4DE7-0D8B7D9EFA28}"/>
          </ac:inkMkLst>
        </pc:inkChg>
        <pc:inkChg chg="add del mod">
          <ac:chgData name="高 文程" userId="9b878ff91902eef2" providerId="LiveId" clId="{A705D73E-0A6D-4D22-8111-D342155AD63B}" dt="2023-04-08T14:50:42.943" v="1830"/>
          <ac:inkMkLst>
            <pc:docMk/>
            <pc:sldMk cId="2107895900" sldId="302"/>
            <ac:inkMk id="39" creationId="{819A2B4A-15C1-C145-DDA9-A15CCDAC2FAD}"/>
          </ac:inkMkLst>
        </pc:inkChg>
        <pc:inkChg chg="add del">
          <ac:chgData name="高 文程" userId="9b878ff91902eef2" providerId="LiveId" clId="{A705D73E-0A6D-4D22-8111-D342155AD63B}" dt="2023-04-08T14:50:42.714" v="1827" actId="9405"/>
          <ac:inkMkLst>
            <pc:docMk/>
            <pc:sldMk cId="2107895900" sldId="302"/>
            <ac:inkMk id="40" creationId="{E8518696-B4DF-BC69-9271-0A7FB82EF0D4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2" creationId="{5FFF3409-DBFA-FE50-BA23-2BC8785AA04B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3" creationId="{F86239B3-CAA2-A1EF-95E2-E62B2B9FA905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4" creationId="{EAB3FB8E-FAF4-D384-8391-4005475D717F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5" creationId="{467FB88D-08BF-5F2F-065D-0D5E1D788FC8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6" creationId="{11BB816B-DBE3-B34C-824B-40B84FCAEDE7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7" creationId="{0FCC51BB-2A57-6623-9127-6A49E56DF1F4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8" creationId="{A9510396-8AA5-AE0E-EA20-52E6EF1D56E8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49" creationId="{E94C4849-C6B6-7396-4A4B-F45283C2EC40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50" creationId="{1E66BA2D-AFE0-EBD9-6239-E06DAC00137E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51" creationId="{5787832F-3DD9-8F81-8CF7-412EAEF92B86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52" creationId="{40FF47E0-AA24-148E-3D03-628B0E2C5E04}"/>
          </ac:inkMkLst>
        </pc:inkChg>
        <pc:inkChg chg="add mod">
          <ac:chgData name="高 文程" userId="9b878ff91902eef2" providerId="LiveId" clId="{A705D73E-0A6D-4D22-8111-D342155AD63B}" dt="2023-04-08T14:50:51.663" v="1845"/>
          <ac:inkMkLst>
            <pc:docMk/>
            <pc:sldMk cId="2107895900" sldId="302"/>
            <ac:inkMk id="53" creationId="{EDEAD139-7893-1086-9300-6CBDFD4D91E2}"/>
          </ac:inkMkLst>
        </pc:inkChg>
        <pc:inkChg chg="add del">
          <ac:chgData name="高 文程" userId="9b878ff91902eef2" providerId="LiveId" clId="{A705D73E-0A6D-4D22-8111-D342155AD63B}" dt="2023-04-08T14:50:56.243" v="1847" actId="9405"/>
          <ac:inkMkLst>
            <pc:docMk/>
            <pc:sldMk cId="2107895900" sldId="302"/>
            <ac:inkMk id="55" creationId="{8D6DEA8A-29F9-DF38-6878-E3DDA1D31B38}"/>
          </ac:inkMkLst>
        </pc:inkChg>
        <pc:inkChg chg="add del">
          <ac:chgData name="高 文程" userId="9b878ff91902eef2" providerId="LiveId" clId="{A705D73E-0A6D-4D22-8111-D342155AD63B}" dt="2023-04-08T14:51:00.427" v="1849"/>
          <ac:inkMkLst>
            <pc:docMk/>
            <pc:sldMk cId="2107895900" sldId="302"/>
            <ac:inkMk id="56" creationId="{26A2C4B1-F3B0-B38D-6DEF-39EDEA44FFF9}"/>
          </ac:inkMkLst>
        </pc:inkChg>
        <pc:inkChg chg="add mod">
          <ac:chgData name="高 文程" userId="9b878ff91902eef2" providerId="LiveId" clId="{A705D73E-0A6D-4D22-8111-D342155AD63B}" dt="2023-04-08T14:51:04.485" v="1852"/>
          <ac:inkMkLst>
            <pc:docMk/>
            <pc:sldMk cId="2107895900" sldId="302"/>
            <ac:inkMk id="58" creationId="{5959FFEB-9082-CE71-A937-2DD3C0F56E96}"/>
          </ac:inkMkLst>
        </pc:inkChg>
        <pc:inkChg chg="add mod">
          <ac:chgData name="高 文程" userId="9b878ff91902eef2" providerId="LiveId" clId="{A705D73E-0A6D-4D22-8111-D342155AD63B}" dt="2023-04-08T14:51:04.485" v="1852"/>
          <ac:inkMkLst>
            <pc:docMk/>
            <pc:sldMk cId="2107895900" sldId="302"/>
            <ac:inkMk id="59" creationId="{329B3CC2-52CA-F102-7107-E074E3E7014F}"/>
          </ac:inkMkLst>
        </pc:inkChg>
      </pc:sldChg>
      <pc:sldChg chg="modSp add mod">
        <pc:chgData name="高 文程" userId="9b878ff91902eef2" providerId="LiveId" clId="{A705D73E-0A6D-4D22-8111-D342155AD63B}" dt="2023-04-14T13:34:24.966" v="2733" actId="113"/>
        <pc:sldMkLst>
          <pc:docMk/>
          <pc:sldMk cId="171156576" sldId="303"/>
        </pc:sldMkLst>
        <pc:spChg chg="mod">
          <ac:chgData name="高 文程" userId="9b878ff91902eef2" providerId="LiveId" clId="{A705D73E-0A6D-4D22-8111-D342155AD63B}" dt="2023-04-08T15:09:34.245" v="1866" actId="20577"/>
          <ac:spMkLst>
            <pc:docMk/>
            <pc:sldMk cId="171156576" sldId="303"/>
            <ac:spMk id="3" creationId="{1FC8B16C-738F-4CBD-417D-F1A4A77BE908}"/>
          </ac:spMkLst>
        </pc:spChg>
        <pc:spChg chg="mod">
          <ac:chgData name="高 文程" userId="9b878ff91902eef2" providerId="LiveId" clId="{A705D73E-0A6D-4D22-8111-D342155AD63B}" dt="2023-04-14T13:34:24.966" v="2733" actId="113"/>
          <ac:spMkLst>
            <pc:docMk/>
            <pc:sldMk cId="171156576" sldId="303"/>
            <ac:spMk id="4" creationId="{D0E24D1D-7BF8-6579-8CCA-27D01F25A2E5}"/>
          </ac:spMkLst>
        </pc:spChg>
      </pc:sldChg>
      <pc:sldChg chg="addSp delSp modSp add mod">
        <pc:chgData name="高 文程" userId="9b878ff91902eef2" providerId="LiveId" clId="{A705D73E-0A6D-4D22-8111-D342155AD63B}" dt="2023-04-14T13:34:20.129" v="2732" actId="113"/>
        <pc:sldMkLst>
          <pc:docMk/>
          <pc:sldMk cId="2120420810" sldId="304"/>
        </pc:sldMkLst>
        <pc:spChg chg="mod">
          <ac:chgData name="高 文程" userId="9b878ff91902eef2" providerId="LiveId" clId="{A705D73E-0A6D-4D22-8111-D342155AD63B}" dt="2023-04-08T14:49:17.184" v="1768" actId="20577"/>
          <ac:spMkLst>
            <pc:docMk/>
            <pc:sldMk cId="2120420810" sldId="304"/>
            <ac:spMk id="3" creationId="{1FC8B16C-738F-4CBD-417D-F1A4A77BE908}"/>
          </ac:spMkLst>
        </pc:spChg>
        <pc:spChg chg="mod">
          <ac:chgData name="高 文程" userId="9b878ff91902eef2" providerId="LiveId" clId="{A705D73E-0A6D-4D22-8111-D342155AD63B}" dt="2023-04-14T13:34:20.129" v="2732" actId="113"/>
          <ac:spMkLst>
            <pc:docMk/>
            <pc:sldMk cId="2120420810" sldId="304"/>
            <ac:spMk id="4" creationId="{D0E24D1D-7BF8-6579-8CCA-27D01F25A2E5}"/>
          </ac:spMkLst>
        </pc:spChg>
        <pc:picChg chg="add del mod">
          <ac:chgData name="高 文程" userId="9b878ff91902eef2" providerId="LiveId" clId="{A705D73E-0A6D-4D22-8111-D342155AD63B}" dt="2023-04-08T15:54:12.998" v="2517"/>
          <ac:picMkLst>
            <pc:docMk/>
            <pc:sldMk cId="2120420810" sldId="304"/>
            <ac:picMk id="5" creationId="{8E6042EA-0970-367A-D226-0058007A9C86}"/>
          </ac:picMkLst>
        </pc:picChg>
        <pc:picChg chg="mod">
          <ac:chgData name="高 文程" userId="9b878ff91902eef2" providerId="LiveId" clId="{A705D73E-0A6D-4D22-8111-D342155AD63B}" dt="2023-04-08T15:54:02.172" v="2515" actId="14100"/>
          <ac:picMkLst>
            <pc:docMk/>
            <pc:sldMk cId="2120420810" sldId="304"/>
            <ac:picMk id="21" creationId="{0444DC87-3D3B-13BB-3467-BF21CA8DCCF6}"/>
          </ac:picMkLst>
        </pc:picChg>
      </pc:sldChg>
      <pc:sldChg chg="addSp delSp modSp new mod modTransition">
        <pc:chgData name="高 文程" userId="9b878ff91902eef2" providerId="LiveId" clId="{A705D73E-0A6D-4D22-8111-D342155AD63B}" dt="2023-04-17T11:33:40.470" v="2735" actId="1076"/>
        <pc:sldMkLst>
          <pc:docMk/>
          <pc:sldMk cId="1162019632" sldId="305"/>
        </pc:sldMkLst>
        <pc:spChg chg="del">
          <ac:chgData name="高 文程" userId="9b878ff91902eef2" providerId="LiveId" clId="{A705D73E-0A6D-4D22-8111-D342155AD63B}" dt="2023-04-08T15:27:09.143" v="1891" actId="478"/>
          <ac:spMkLst>
            <pc:docMk/>
            <pc:sldMk cId="1162019632" sldId="305"/>
            <ac:spMk id="2" creationId="{B70ADAFD-9701-958F-DCEF-94E88AFA1F7B}"/>
          </ac:spMkLst>
        </pc:spChg>
        <pc:spChg chg="del">
          <ac:chgData name="高 文程" userId="9b878ff91902eef2" providerId="LiveId" clId="{A705D73E-0A6D-4D22-8111-D342155AD63B}" dt="2023-04-08T15:27:09.143" v="1891" actId="478"/>
          <ac:spMkLst>
            <pc:docMk/>
            <pc:sldMk cId="1162019632" sldId="305"/>
            <ac:spMk id="3" creationId="{84F18DDD-6C73-BEA7-FC6B-6FE98574157C}"/>
          </ac:spMkLst>
        </pc:spChg>
        <pc:spChg chg="add del mod">
          <ac:chgData name="高 文程" userId="9b878ff91902eef2" providerId="LiveId" clId="{A705D73E-0A6D-4D22-8111-D342155AD63B}" dt="2023-04-08T15:27:25.498" v="1894"/>
          <ac:spMkLst>
            <pc:docMk/>
            <pc:sldMk cId="1162019632" sldId="305"/>
            <ac:spMk id="4" creationId="{EF83BAB1-BE76-88F3-6DC1-B09CAB5898DC}"/>
          </ac:spMkLst>
        </pc:spChg>
        <pc:spChg chg="add del mod">
          <ac:chgData name="高 文程" userId="9b878ff91902eef2" providerId="LiveId" clId="{A705D73E-0A6D-4D22-8111-D342155AD63B}" dt="2023-04-08T15:28:40.995" v="1914" actId="478"/>
          <ac:spMkLst>
            <pc:docMk/>
            <pc:sldMk cId="1162019632" sldId="305"/>
            <ac:spMk id="5" creationId="{B3CB8FF0-7881-B35E-BC63-296DC95D583A}"/>
          </ac:spMkLst>
        </pc:spChg>
        <pc:spChg chg="add del mod">
          <ac:chgData name="高 文程" userId="9b878ff91902eef2" providerId="LiveId" clId="{A705D73E-0A6D-4D22-8111-D342155AD63B}" dt="2023-04-08T15:50:01.903" v="2455" actId="478"/>
          <ac:spMkLst>
            <pc:docMk/>
            <pc:sldMk cId="1162019632" sldId="305"/>
            <ac:spMk id="6" creationId="{80E934BA-8F7F-A28B-1CCE-A443469F442D}"/>
          </ac:spMkLst>
        </pc:spChg>
        <pc:spChg chg="add mod">
          <ac:chgData name="高 文程" userId="9b878ff91902eef2" providerId="LiveId" clId="{A705D73E-0A6D-4D22-8111-D342155AD63B}" dt="2023-04-14T06:00:21.501" v="2716" actId="1076"/>
          <ac:spMkLst>
            <pc:docMk/>
            <pc:sldMk cId="1162019632" sldId="305"/>
            <ac:spMk id="7" creationId="{4BCE0F4E-6EBE-1EE3-5FC1-DEA7C5A76C73}"/>
          </ac:spMkLst>
        </pc:spChg>
        <pc:spChg chg="add del mod">
          <ac:chgData name="高 文程" userId="9b878ff91902eef2" providerId="LiveId" clId="{A705D73E-0A6D-4D22-8111-D342155AD63B}" dt="2023-04-14T11:48:55.647" v="2728" actId="20577"/>
          <ac:spMkLst>
            <pc:docMk/>
            <pc:sldMk cId="1162019632" sldId="305"/>
            <ac:spMk id="9" creationId="{28A495F4-BAA3-8411-FE4F-F6333270A003}"/>
          </ac:spMkLst>
        </pc:spChg>
        <pc:spChg chg="add del mod">
          <ac:chgData name="高 文程" userId="9b878ff91902eef2" providerId="LiveId" clId="{A705D73E-0A6D-4D22-8111-D342155AD63B}" dt="2023-04-08T15:50:39.433" v="2470" actId="478"/>
          <ac:spMkLst>
            <pc:docMk/>
            <pc:sldMk cId="1162019632" sldId="305"/>
            <ac:spMk id="10" creationId="{47CCC09B-333F-B6A4-E09F-481E3ADCC9F8}"/>
          </ac:spMkLst>
        </pc:spChg>
        <pc:spChg chg="add del mod ord">
          <ac:chgData name="高 文程" userId="9b878ff91902eef2" providerId="LiveId" clId="{A705D73E-0A6D-4D22-8111-D342155AD63B}" dt="2023-04-08T15:49:30.809" v="2441" actId="478"/>
          <ac:spMkLst>
            <pc:docMk/>
            <pc:sldMk cId="1162019632" sldId="305"/>
            <ac:spMk id="11" creationId="{1FE80ED7-013E-D240-D646-5EEAA040139B}"/>
          </ac:spMkLst>
        </pc:spChg>
        <pc:spChg chg="add mod ord">
          <ac:chgData name="高 文程" userId="9b878ff91902eef2" providerId="LiveId" clId="{A705D73E-0A6D-4D22-8111-D342155AD63B}" dt="2023-04-17T11:33:40.470" v="2735" actId="1076"/>
          <ac:spMkLst>
            <pc:docMk/>
            <pc:sldMk cId="1162019632" sldId="305"/>
            <ac:spMk id="12" creationId="{BC2FB5A0-F613-C285-58BE-C107E6539406}"/>
          </ac:spMkLst>
        </pc:spChg>
      </pc:sldChg>
      <pc:sldChg chg="addSp delSp modSp add mod modTransition">
        <pc:chgData name="高 文程" userId="9b878ff91902eef2" providerId="LiveId" clId="{A705D73E-0A6D-4D22-8111-D342155AD63B}" dt="2023-04-08T15:58:13.737" v="2710"/>
        <pc:sldMkLst>
          <pc:docMk/>
          <pc:sldMk cId="3093071459" sldId="306"/>
        </pc:sldMkLst>
        <pc:spChg chg="del">
          <ac:chgData name="高 文程" userId="9b878ff91902eef2" providerId="LiveId" clId="{A705D73E-0A6D-4D22-8111-D342155AD63B}" dt="2023-04-08T15:54:23.807" v="2519" actId="478"/>
          <ac:spMkLst>
            <pc:docMk/>
            <pc:sldMk cId="3093071459" sldId="306"/>
            <ac:spMk id="4" creationId="{D0E24D1D-7BF8-6579-8CCA-27D01F25A2E5}"/>
          </ac:spMkLst>
        </pc:spChg>
        <pc:spChg chg="del">
          <ac:chgData name="高 文程" userId="9b878ff91902eef2" providerId="LiveId" clId="{A705D73E-0A6D-4D22-8111-D342155AD63B}" dt="2023-04-08T15:54:23.807" v="2519" actId="478"/>
          <ac:spMkLst>
            <pc:docMk/>
            <pc:sldMk cId="3093071459" sldId="306"/>
            <ac:spMk id="24" creationId="{0CD3FD9F-2902-FA59-55AE-2F37DAE12670}"/>
          </ac:spMkLst>
        </pc:spChg>
        <pc:picChg chg="add del mod">
          <ac:chgData name="高 文程" userId="9b878ff91902eef2" providerId="LiveId" clId="{A705D73E-0A6D-4D22-8111-D342155AD63B}" dt="2023-04-08T15:56:42.376" v="2651" actId="478"/>
          <ac:picMkLst>
            <pc:docMk/>
            <pc:sldMk cId="3093071459" sldId="306"/>
            <ac:picMk id="5" creationId="{78EDAB24-2C8B-B6A7-70DD-02551381AC32}"/>
          </ac:picMkLst>
        </pc:picChg>
        <pc:picChg chg="del">
          <ac:chgData name="高 文程" userId="9b878ff91902eef2" providerId="LiveId" clId="{A705D73E-0A6D-4D22-8111-D342155AD63B}" dt="2023-04-08T15:54:23.807" v="2519" actId="478"/>
          <ac:picMkLst>
            <pc:docMk/>
            <pc:sldMk cId="3093071459" sldId="306"/>
            <ac:picMk id="7" creationId="{5D9DBD84-0C9C-64EF-1871-AAB3C98D17ED}"/>
          </ac:picMkLst>
        </pc:picChg>
        <pc:picChg chg="add del mod">
          <ac:chgData name="高 文程" userId="9b878ff91902eef2" providerId="LiveId" clId="{A705D73E-0A6D-4D22-8111-D342155AD63B}" dt="2023-04-08T15:55:26.996" v="2646" actId="478"/>
          <ac:picMkLst>
            <pc:docMk/>
            <pc:sldMk cId="3093071459" sldId="306"/>
            <ac:picMk id="9" creationId="{4AF5BB7B-18A8-CFBB-62DC-1CE05DD92DB5}"/>
          </ac:picMkLst>
        </pc:picChg>
        <pc:picChg chg="add mod">
          <ac:chgData name="高 文程" userId="9b878ff91902eef2" providerId="LiveId" clId="{A705D73E-0A6D-4D22-8111-D342155AD63B}" dt="2023-04-08T15:56:47.479" v="2707" actId="1036"/>
          <ac:picMkLst>
            <pc:docMk/>
            <pc:sldMk cId="3093071459" sldId="306"/>
            <ac:picMk id="11" creationId="{5AFC72A2-2CCC-832A-4880-3D40B89C57BD}"/>
          </ac:picMkLst>
        </pc:picChg>
        <pc:picChg chg="del">
          <ac:chgData name="高 文程" userId="9b878ff91902eef2" providerId="LiveId" clId="{A705D73E-0A6D-4D22-8111-D342155AD63B}" dt="2023-04-08T15:54:23.807" v="2519" actId="478"/>
          <ac:picMkLst>
            <pc:docMk/>
            <pc:sldMk cId="3093071459" sldId="306"/>
            <ac:picMk id="12" creationId="{F750CB74-F0F7-704B-AF25-681DCFCF0C82}"/>
          </ac:picMkLst>
        </pc:picChg>
        <pc:picChg chg="add mod">
          <ac:chgData name="高 文程" userId="9b878ff91902eef2" providerId="LiveId" clId="{A705D73E-0A6D-4D22-8111-D342155AD63B}" dt="2023-04-08T15:56:47.479" v="2707" actId="1036"/>
          <ac:picMkLst>
            <pc:docMk/>
            <pc:sldMk cId="3093071459" sldId="306"/>
            <ac:picMk id="13" creationId="{2CADA9DF-8A48-26B4-0571-44FD8EF11D89}"/>
          </ac:picMkLst>
        </pc:picChg>
        <pc:picChg chg="del">
          <ac:chgData name="高 文程" userId="9b878ff91902eef2" providerId="LiveId" clId="{A705D73E-0A6D-4D22-8111-D342155AD63B}" dt="2023-04-08T15:54:23.807" v="2519" actId="478"/>
          <ac:picMkLst>
            <pc:docMk/>
            <pc:sldMk cId="3093071459" sldId="306"/>
            <ac:picMk id="17" creationId="{C9B64BE4-1742-FEEE-7F01-44130BE64B0F}"/>
          </ac:picMkLst>
        </pc:picChg>
        <pc:picChg chg="del">
          <ac:chgData name="高 文程" userId="9b878ff91902eef2" providerId="LiveId" clId="{A705D73E-0A6D-4D22-8111-D342155AD63B}" dt="2023-04-08T15:54:23.807" v="2519" actId="478"/>
          <ac:picMkLst>
            <pc:docMk/>
            <pc:sldMk cId="3093071459" sldId="306"/>
            <ac:picMk id="19" creationId="{2CF06493-5624-3067-D7EF-C6F5AEC3DFE5}"/>
          </ac:picMkLst>
        </pc:picChg>
        <pc:picChg chg="del">
          <ac:chgData name="高 文程" userId="9b878ff91902eef2" providerId="LiveId" clId="{A705D73E-0A6D-4D22-8111-D342155AD63B}" dt="2023-04-08T15:54:23.807" v="2519" actId="478"/>
          <ac:picMkLst>
            <pc:docMk/>
            <pc:sldMk cId="3093071459" sldId="306"/>
            <ac:picMk id="21" creationId="{0444DC87-3D3B-13BB-3467-BF21CA8DCCF6}"/>
          </ac:picMkLst>
        </pc:picChg>
        <pc:picChg chg="del">
          <ac:chgData name="高 文程" userId="9b878ff91902eef2" providerId="LiveId" clId="{A705D73E-0A6D-4D22-8111-D342155AD63B}" dt="2023-04-08T15:54:23.807" v="2519" actId="478"/>
          <ac:picMkLst>
            <pc:docMk/>
            <pc:sldMk cId="3093071459" sldId="306"/>
            <ac:picMk id="23" creationId="{7A762029-AA0A-4E2E-1529-BCA676177136}"/>
          </ac:picMkLst>
        </pc:picChg>
      </pc:sldChg>
      <pc:sldChg chg="addSp delSp modSp add mod">
        <pc:chgData name="高 文程" userId="9b878ff91902eef2" providerId="LiveId" clId="{A705D73E-0A6D-4D22-8111-D342155AD63B}" dt="2023-04-18T04:12:00.372" v="3569" actId="1076"/>
        <pc:sldMkLst>
          <pc:docMk/>
          <pc:sldMk cId="1254116615" sldId="307"/>
        </pc:sldMkLst>
        <pc:spChg chg="del">
          <ac:chgData name="高 文程" userId="9b878ff91902eef2" providerId="LiveId" clId="{A705D73E-0A6D-4D22-8111-D342155AD63B}" dt="2023-04-18T02:13:01.943" v="2895" actId="478"/>
          <ac:spMkLst>
            <pc:docMk/>
            <pc:sldMk cId="1254116615" sldId="307"/>
            <ac:spMk id="4" creationId="{D0E24D1D-7BF8-6579-8CCA-27D01F25A2E5}"/>
          </ac:spMkLst>
        </pc:spChg>
        <pc:spChg chg="add mod">
          <ac:chgData name="高 文程" userId="9b878ff91902eef2" providerId="LiveId" clId="{A705D73E-0A6D-4D22-8111-D342155AD63B}" dt="2023-04-18T04:05:05.530" v="3534" actId="20577"/>
          <ac:spMkLst>
            <pc:docMk/>
            <pc:sldMk cId="1254116615" sldId="307"/>
            <ac:spMk id="5" creationId="{78427939-44A5-183E-3273-EFD147BD7741}"/>
          </ac:spMkLst>
        </pc:spChg>
        <pc:spChg chg="del">
          <ac:chgData name="高 文程" userId="9b878ff91902eef2" providerId="LiveId" clId="{A705D73E-0A6D-4D22-8111-D342155AD63B}" dt="2023-04-18T02:13:01.943" v="2895" actId="478"/>
          <ac:spMkLst>
            <pc:docMk/>
            <pc:sldMk cId="1254116615" sldId="307"/>
            <ac:spMk id="9" creationId="{1537E74D-3A34-B751-8AAA-C94AA60281F7}"/>
          </ac:spMkLst>
        </pc:spChg>
        <pc:spChg chg="add mod">
          <ac:chgData name="高 文程" userId="9b878ff91902eef2" providerId="LiveId" clId="{A705D73E-0A6D-4D22-8111-D342155AD63B}" dt="2023-04-18T02:37:16.263" v="3418" actId="1036"/>
          <ac:spMkLst>
            <pc:docMk/>
            <pc:sldMk cId="1254116615" sldId="307"/>
            <ac:spMk id="12" creationId="{F4B00210-880F-66CE-3B04-0FFE0821D147}"/>
          </ac:spMkLst>
        </pc:spChg>
        <pc:spChg chg="add del mod">
          <ac:chgData name="高 文程" userId="9b878ff91902eef2" providerId="LiveId" clId="{A705D73E-0A6D-4D22-8111-D342155AD63B}" dt="2023-04-18T02:30:49.290" v="3234"/>
          <ac:spMkLst>
            <pc:docMk/>
            <pc:sldMk cId="1254116615" sldId="307"/>
            <ac:spMk id="13" creationId="{312B547B-A896-05A6-DB73-183CB457DD91}"/>
          </ac:spMkLst>
        </pc:spChg>
        <pc:spChg chg="del">
          <ac:chgData name="高 文程" userId="9b878ff91902eef2" providerId="LiveId" clId="{A705D73E-0A6D-4D22-8111-D342155AD63B}" dt="2023-04-18T02:13:01.943" v="2895" actId="478"/>
          <ac:spMkLst>
            <pc:docMk/>
            <pc:sldMk cId="1254116615" sldId="307"/>
            <ac:spMk id="17" creationId="{40B84873-379B-A746-E557-FAF814D5BD51}"/>
          </ac:spMkLst>
        </pc:spChg>
        <pc:spChg chg="del">
          <ac:chgData name="高 文程" userId="9b878ff91902eef2" providerId="LiveId" clId="{A705D73E-0A6D-4D22-8111-D342155AD63B}" dt="2023-04-18T02:13:01.943" v="2895" actId="478"/>
          <ac:spMkLst>
            <pc:docMk/>
            <pc:sldMk cId="1254116615" sldId="307"/>
            <ac:spMk id="22" creationId="{48E7280D-4524-17A0-BBE9-B18DA766ED3A}"/>
          </ac:spMkLst>
        </pc:spChg>
        <pc:spChg chg="add mod">
          <ac:chgData name="高 文程" userId="9b878ff91902eef2" providerId="LiveId" clId="{A705D73E-0A6D-4D22-8111-D342155AD63B}" dt="2023-04-18T04:12:00.372" v="3569" actId="1076"/>
          <ac:spMkLst>
            <pc:docMk/>
            <pc:sldMk cId="1254116615" sldId="307"/>
            <ac:spMk id="23" creationId="{799BE8D9-0515-2CF5-6DED-F17E5BBAB6DC}"/>
          </ac:spMkLst>
        </pc:spChg>
        <pc:spChg chg="add mod">
          <ac:chgData name="高 文程" userId="9b878ff91902eef2" providerId="LiveId" clId="{A705D73E-0A6D-4D22-8111-D342155AD63B}" dt="2023-04-18T02:37:16.263" v="3418" actId="1036"/>
          <ac:spMkLst>
            <pc:docMk/>
            <pc:sldMk cId="1254116615" sldId="307"/>
            <ac:spMk id="24" creationId="{F36002E4-BA76-3706-BE29-463109C83008}"/>
          </ac:spMkLst>
        </pc:spChg>
        <pc:picChg chg="add mod">
          <ac:chgData name="高 文程" userId="9b878ff91902eef2" providerId="LiveId" clId="{A705D73E-0A6D-4D22-8111-D342155AD63B}" dt="2023-04-18T04:11:57.571" v="3568" actId="1076"/>
          <ac:picMkLst>
            <pc:docMk/>
            <pc:sldMk cId="1254116615" sldId="307"/>
            <ac:picMk id="11" creationId="{98643365-8170-246E-2FD4-74A7D8C6CA37}"/>
          </ac:picMkLst>
        </pc:picChg>
        <pc:picChg chg="add del mod">
          <ac:chgData name="高 文程" userId="9b878ff91902eef2" providerId="LiveId" clId="{A705D73E-0A6D-4D22-8111-D342155AD63B}" dt="2023-04-18T02:31:10.056" v="3238" actId="478"/>
          <ac:picMkLst>
            <pc:docMk/>
            <pc:sldMk cId="1254116615" sldId="307"/>
            <ac:picMk id="15" creationId="{E8F697A9-DA97-B9FD-0803-FB2795B0D67D}"/>
          </ac:picMkLst>
        </pc:picChg>
        <pc:picChg chg="del">
          <ac:chgData name="高 文程" userId="9b878ff91902eef2" providerId="LiveId" clId="{A705D73E-0A6D-4D22-8111-D342155AD63B}" dt="2023-04-18T02:13:01.943" v="2895" actId="478"/>
          <ac:picMkLst>
            <pc:docMk/>
            <pc:sldMk cId="1254116615" sldId="307"/>
            <ac:picMk id="16" creationId="{C914C3C6-6173-2D7A-D805-567189BC2964}"/>
          </ac:picMkLst>
        </pc:picChg>
        <pc:picChg chg="del">
          <ac:chgData name="高 文程" userId="9b878ff91902eef2" providerId="LiveId" clId="{A705D73E-0A6D-4D22-8111-D342155AD63B}" dt="2023-04-18T02:13:01.943" v="2895" actId="478"/>
          <ac:picMkLst>
            <pc:docMk/>
            <pc:sldMk cId="1254116615" sldId="307"/>
            <ac:picMk id="19" creationId="{6A616E08-FE3E-0137-980E-782DAC283B0B}"/>
          </ac:picMkLst>
        </pc:picChg>
        <pc:picChg chg="add mod">
          <ac:chgData name="高 文程" userId="9b878ff91902eef2" providerId="LiveId" clId="{A705D73E-0A6D-4D22-8111-D342155AD63B}" dt="2023-04-18T02:37:16.263" v="3418" actId="1036"/>
          <ac:picMkLst>
            <pc:docMk/>
            <pc:sldMk cId="1254116615" sldId="307"/>
            <ac:picMk id="20" creationId="{0507B9DD-745B-0D6E-BC40-404682E57CDE}"/>
          </ac:picMkLst>
        </pc:picChg>
        <pc:picChg chg="del">
          <ac:chgData name="高 文程" userId="9b878ff91902eef2" providerId="LiveId" clId="{A705D73E-0A6D-4D22-8111-D342155AD63B}" dt="2023-04-18T02:13:01.943" v="2895" actId="478"/>
          <ac:picMkLst>
            <pc:docMk/>
            <pc:sldMk cId="1254116615" sldId="307"/>
            <ac:picMk id="21" creationId="{2D9BB4B7-4675-DACA-39BF-541F7CECF4F8}"/>
          </ac:picMkLst>
        </pc:picChg>
      </pc:sldChg>
      <pc:sldChg chg="new del">
        <pc:chgData name="高 文程" userId="9b878ff91902eef2" providerId="LiveId" clId="{A705D73E-0A6D-4D22-8111-D342155AD63B}" dt="2023-04-18T02:18:50.642" v="2952" actId="47"/>
        <pc:sldMkLst>
          <pc:docMk/>
          <pc:sldMk cId="2202985927" sldId="308"/>
        </pc:sldMkLst>
      </pc:sldChg>
      <pc:sldChg chg="add del">
        <pc:chgData name="高 文程" userId="9b878ff91902eef2" providerId="LiveId" clId="{A705D73E-0A6D-4D22-8111-D342155AD63B}" dt="2023-04-18T02:13:04.319" v="2897"/>
        <pc:sldMkLst>
          <pc:docMk/>
          <pc:sldMk cId="4227893157" sldId="308"/>
        </pc:sldMkLst>
      </pc:sldChg>
      <pc:sldChg chg="addSp delSp modSp add mod">
        <pc:chgData name="高 文程" userId="9b878ff91902eef2" providerId="LiveId" clId="{A705D73E-0A6D-4D22-8111-D342155AD63B}" dt="2023-04-18T04:05:11.059" v="3536" actId="20577"/>
        <pc:sldMkLst>
          <pc:docMk/>
          <pc:sldMk cId="3453152382" sldId="309"/>
        </pc:sldMkLst>
        <pc:spChg chg="mod">
          <ac:chgData name="高 文程" userId="9b878ff91902eef2" providerId="LiveId" clId="{A705D73E-0A6D-4D22-8111-D342155AD63B}" dt="2023-04-18T04:05:11.059" v="3536" actId="20577"/>
          <ac:spMkLst>
            <pc:docMk/>
            <pc:sldMk cId="3453152382" sldId="309"/>
            <ac:spMk id="4" creationId="{D0E24D1D-7BF8-6579-8CCA-27D01F25A2E5}"/>
          </ac:spMkLst>
        </pc:spChg>
        <pc:spChg chg="mod">
          <ac:chgData name="高 文程" userId="9b878ff91902eef2" providerId="LiveId" clId="{A705D73E-0A6D-4D22-8111-D342155AD63B}" dt="2023-04-18T02:21:19.082" v="2968"/>
          <ac:spMkLst>
            <pc:docMk/>
            <pc:sldMk cId="3453152382" sldId="309"/>
            <ac:spMk id="6" creationId="{4BC582FD-23A8-BA21-C06B-574132F76332}"/>
          </ac:spMkLst>
        </pc:spChg>
        <pc:spChg chg="del">
          <ac:chgData name="高 文程" userId="9b878ff91902eef2" providerId="LiveId" clId="{A705D73E-0A6D-4D22-8111-D342155AD63B}" dt="2023-04-18T02:18:58.246" v="2953" actId="478"/>
          <ac:spMkLst>
            <pc:docMk/>
            <pc:sldMk cId="3453152382" sldId="309"/>
            <ac:spMk id="9" creationId="{1537E74D-3A34-B751-8AAA-C94AA60281F7}"/>
          </ac:spMkLst>
        </pc:spChg>
        <pc:spChg chg="add mod">
          <ac:chgData name="高 文程" userId="9b878ff91902eef2" providerId="LiveId" clId="{A705D73E-0A6D-4D22-8111-D342155AD63B}" dt="2023-04-18T02:25:18.012" v="3056" actId="164"/>
          <ac:spMkLst>
            <pc:docMk/>
            <pc:sldMk cId="3453152382" sldId="309"/>
            <ac:spMk id="13" creationId="{078BAE5C-68A0-D90F-FC66-8A5726BA3CAD}"/>
          </ac:spMkLst>
        </pc:spChg>
        <pc:spChg chg="add mod">
          <ac:chgData name="高 文程" userId="9b878ff91902eef2" providerId="LiveId" clId="{A705D73E-0A6D-4D22-8111-D342155AD63B}" dt="2023-04-18T02:25:18.012" v="3056" actId="164"/>
          <ac:spMkLst>
            <pc:docMk/>
            <pc:sldMk cId="3453152382" sldId="309"/>
            <ac:spMk id="14" creationId="{3D3BCA10-19FD-355F-99D8-A48AFCBECE4A}"/>
          </ac:spMkLst>
        </pc:spChg>
        <pc:spChg chg="add del mod">
          <ac:chgData name="高 文程" userId="9b878ff91902eef2" providerId="LiveId" clId="{A705D73E-0A6D-4D22-8111-D342155AD63B}" dt="2023-04-18T02:24:10.118" v="3017"/>
          <ac:spMkLst>
            <pc:docMk/>
            <pc:sldMk cId="3453152382" sldId="309"/>
            <ac:spMk id="15" creationId="{3EADA73F-DD72-262F-D459-706C2C00C9A7}"/>
          </ac:spMkLst>
        </pc:spChg>
        <pc:spChg chg="del">
          <ac:chgData name="高 文程" userId="9b878ff91902eef2" providerId="LiveId" clId="{A705D73E-0A6D-4D22-8111-D342155AD63B}" dt="2023-04-18T02:18:58.246" v="2953" actId="478"/>
          <ac:spMkLst>
            <pc:docMk/>
            <pc:sldMk cId="3453152382" sldId="309"/>
            <ac:spMk id="17" creationId="{40B84873-379B-A746-E557-FAF814D5BD51}"/>
          </ac:spMkLst>
        </pc:spChg>
        <pc:spChg chg="add del mod">
          <ac:chgData name="高 文程" userId="9b878ff91902eef2" providerId="LiveId" clId="{A705D73E-0A6D-4D22-8111-D342155AD63B}" dt="2023-04-18T02:23:25.799" v="2988"/>
          <ac:spMkLst>
            <pc:docMk/>
            <pc:sldMk cId="3453152382" sldId="309"/>
            <ac:spMk id="18" creationId="{0BB981E4-C37E-F089-422B-AAA9769421AF}"/>
          </ac:spMkLst>
        </pc:spChg>
        <pc:spChg chg="add mod">
          <ac:chgData name="高 文程" userId="9b878ff91902eef2" providerId="LiveId" clId="{A705D73E-0A6D-4D22-8111-D342155AD63B}" dt="2023-04-18T02:25:18.012" v="3056" actId="164"/>
          <ac:spMkLst>
            <pc:docMk/>
            <pc:sldMk cId="3453152382" sldId="309"/>
            <ac:spMk id="20" creationId="{8923F25E-99DB-16C2-E24D-6F61CF09A64D}"/>
          </ac:spMkLst>
        </pc:spChg>
        <pc:spChg chg="del">
          <ac:chgData name="高 文程" userId="9b878ff91902eef2" providerId="LiveId" clId="{A705D73E-0A6D-4D22-8111-D342155AD63B}" dt="2023-04-18T02:18:58.246" v="2953" actId="478"/>
          <ac:spMkLst>
            <pc:docMk/>
            <pc:sldMk cId="3453152382" sldId="309"/>
            <ac:spMk id="22" creationId="{48E7280D-4524-17A0-BBE9-B18DA766ED3A}"/>
          </ac:spMkLst>
        </pc:spChg>
        <pc:spChg chg="add mod">
          <ac:chgData name="高 文程" userId="9b878ff91902eef2" providerId="LiveId" clId="{A705D73E-0A6D-4D22-8111-D342155AD63B}" dt="2023-04-18T02:25:18.012" v="3056" actId="164"/>
          <ac:spMkLst>
            <pc:docMk/>
            <pc:sldMk cId="3453152382" sldId="309"/>
            <ac:spMk id="23" creationId="{A2FD0ACB-DC9B-9BC3-225C-0FEC99771DA4}"/>
          </ac:spMkLst>
        </pc:spChg>
        <pc:spChg chg="add mod">
          <ac:chgData name="高 文程" userId="9b878ff91902eef2" providerId="LiveId" clId="{A705D73E-0A6D-4D22-8111-D342155AD63B}" dt="2023-04-18T02:25:18.012" v="3056" actId="164"/>
          <ac:spMkLst>
            <pc:docMk/>
            <pc:sldMk cId="3453152382" sldId="309"/>
            <ac:spMk id="25" creationId="{5491032D-6445-1BA8-27A4-398A3B4DC3CC}"/>
          </ac:spMkLst>
        </pc:spChg>
        <pc:spChg chg="add mod">
          <ac:chgData name="高 文程" userId="9b878ff91902eef2" providerId="LiveId" clId="{A705D73E-0A6D-4D22-8111-D342155AD63B}" dt="2023-04-18T02:25:18.012" v="3056" actId="164"/>
          <ac:spMkLst>
            <pc:docMk/>
            <pc:sldMk cId="3453152382" sldId="309"/>
            <ac:spMk id="26" creationId="{2B936B56-336E-3F8A-5AE1-26C68087046E}"/>
          </ac:spMkLst>
        </pc:spChg>
        <pc:grpChg chg="add mod">
          <ac:chgData name="高 文程" userId="9b878ff91902eef2" providerId="LiveId" clId="{A705D73E-0A6D-4D22-8111-D342155AD63B}" dt="2023-04-18T02:38:17.883" v="3425" actId="1076"/>
          <ac:grpSpMkLst>
            <pc:docMk/>
            <pc:sldMk cId="3453152382" sldId="309"/>
            <ac:grpSpMk id="27" creationId="{50175482-9466-B3D3-9B01-AA94FACAD67A}"/>
          </ac:grpSpMkLst>
        </pc:grpChg>
        <pc:picChg chg="add del mod">
          <ac:chgData name="高 文程" userId="9b878ff91902eef2" providerId="LiveId" clId="{A705D73E-0A6D-4D22-8111-D342155AD63B}" dt="2023-04-18T02:20:38.454" v="2961" actId="478"/>
          <ac:picMkLst>
            <pc:docMk/>
            <pc:sldMk cId="3453152382" sldId="309"/>
            <ac:picMk id="7" creationId="{3D644EFE-AFAE-4C91-2162-DFAE5EC152C1}"/>
          </ac:picMkLst>
        </pc:picChg>
        <pc:picChg chg="add mod">
          <ac:chgData name="高 文程" userId="9b878ff91902eef2" providerId="LiveId" clId="{A705D73E-0A6D-4D22-8111-D342155AD63B}" dt="2023-04-18T02:25:18.012" v="3056" actId="164"/>
          <ac:picMkLst>
            <pc:docMk/>
            <pc:sldMk cId="3453152382" sldId="309"/>
            <ac:picMk id="12" creationId="{BBA70314-CC72-57DC-AF53-EFCE4E5B0E06}"/>
          </ac:picMkLst>
        </pc:picChg>
        <pc:picChg chg="del">
          <ac:chgData name="高 文程" userId="9b878ff91902eef2" providerId="LiveId" clId="{A705D73E-0A6D-4D22-8111-D342155AD63B}" dt="2023-04-18T02:18:58.246" v="2953" actId="478"/>
          <ac:picMkLst>
            <pc:docMk/>
            <pc:sldMk cId="3453152382" sldId="309"/>
            <ac:picMk id="16" creationId="{C914C3C6-6173-2D7A-D805-567189BC2964}"/>
          </ac:picMkLst>
        </pc:picChg>
        <pc:picChg chg="del">
          <ac:chgData name="高 文程" userId="9b878ff91902eef2" providerId="LiveId" clId="{A705D73E-0A6D-4D22-8111-D342155AD63B}" dt="2023-04-18T02:18:58.246" v="2953" actId="478"/>
          <ac:picMkLst>
            <pc:docMk/>
            <pc:sldMk cId="3453152382" sldId="309"/>
            <ac:picMk id="19" creationId="{6A616E08-FE3E-0137-980E-782DAC283B0B}"/>
          </ac:picMkLst>
        </pc:picChg>
        <pc:picChg chg="del">
          <ac:chgData name="高 文程" userId="9b878ff91902eef2" providerId="LiveId" clId="{A705D73E-0A6D-4D22-8111-D342155AD63B}" dt="2023-04-18T02:18:58.246" v="2953" actId="478"/>
          <ac:picMkLst>
            <pc:docMk/>
            <pc:sldMk cId="3453152382" sldId="309"/>
            <ac:picMk id="21" creationId="{2D9BB4B7-4675-DACA-39BF-541F7CECF4F8}"/>
          </ac:picMkLst>
        </pc:picChg>
        <pc:picChg chg="del">
          <ac:chgData name="高 文程" userId="9b878ff91902eef2" providerId="LiveId" clId="{A705D73E-0A6D-4D22-8111-D342155AD63B}" dt="2023-04-18T02:18:58.246" v="2953" actId="478"/>
          <ac:picMkLst>
            <pc:docMk/>
            <pc:sldMk cId="3453152382" sldId="309"/>
            <ac:picMk id="24" creationId="{78C11599-4FE4-EC58-F8D5-D4130B1EF35B}"/>
          </ac:picMkLst>
        </pc:picChg>
        <pc:picChg chg="add mod">
          <ac:chgData name="高 文程" userId="9b878ff91902eef2" providerId="LiveId" clId="{A705D73E-0A6D-4D22-8111-D342155AD63B}" dt="2023-04-18T02:37:44.731" v="3423" actId="1076"/>
          <ac:picMkLst>
            <pc:docMk/>
            <pc:sldMk cId="3453152382" sldId="309"/>
            <ac:picMk id="29" creationId="{3DE20341-DC06-A43F-1BC6-1C09C788C5F8}"/>
          </ac:picMkLst>
        </pc:picChg>
        <pc:picChg chg="add mod">
          <ac:chgData name="高 文程" userId="9b878ff91902eef2" providerId="LiveId" clId="{A705D73E-0A6D-4D22-8111-D342155AD63B}" dt="2023-04-18T02:37:44.731" v="3423" actId="1076"/>
          <ac:picMkLst>
            <pc:docMk/>
            <pc:sldMk cId="3453152382" sldId="309"/>
            <ac:picMk id="31" creationId="{75EFB025-47DE-7E40-801B-A58728D2C81F}"/>
          </ac:picMkLst>
        </pc:picChg>
      </pc:sldChg>
      <pc:sldChg chg="addSp delSp modSp add mod">
        <pc:chgData name="高 文程" userId="9b878ff91902eef2" providerId="LiveId" clId="{A705D73E-0A6D-4D22-8111-D342155AD63B}" dt="2023-04-18T04:14:17.378" v="3612" actId="1076"/>
        <pc:sldMkLst>
          <pc:docMk/>
          <pc:sldMk cId="2525599820" sldId="310"/>
        </pc:sldMkLst>
        <pc:spChg chg="add mod">
          <ac:chgData name="高 文程" userId="9b878ff91902eef2" providerId="LiveId" clId="{A705D73E-0A6D-4D22-8111-D342155AD63B}" dt="2023-04-18T04:14:17.378" v="3612" actId="1076"/>
          <ac:spMkLst>
            <pc:docMk/>
            <pc:sldMk cId="2525599820" sldId="310"/>
            <ac:spMk id="4" creationId="{13A0E815-CE4F-70CF-602A-11EA4A96B08E}"/>
          </ac:spMkLst>
        </pc:spChg>
        <pc:spChg chg="mod">
          <ac:chgData name="高 文程" userId="9b878ff91902eef2" providerId="LiveId" clId="{A705D73E-0A6D-4D22-8111-D342155AD63B}" dt="2023-04-18T04:12:16.402" v="3570" actId="14100"/>
          <ac:spMkLst>
            <pc:docMk/>
            <pc:sldMk cId="2525599820" sldId="310"/>
            <ac:spMk id="5" creationId="{78427939-44A5-183E-3273-EFD147BD7741}"/>
          </ac:spMkLst>
        </pc:spChg>
        <pc:spChg chg="del">
          <ac:chgData name="高 文程" userId="9b878ff91902eef2" providerId="LiveId" clId="{A705D73E-0A6D-4D22-8111-D342155AD63B}" dt="2023-04-18T02:39:12.781" v="3427" actId="478"/>
          <ac:spMkLst>
            <pc:docMk/>
            <pc:sldMk cId="2525599820" sldId="310"/>
            <ac:spMk id="12" creationId="{F4B00210-880F-66CE-3B04-0FFE0821D147}"/>
          </ac:spMkLst>
        </pc:spChg>
        <pc:spChg chg="add mod">
          <ac:chgData name="高 文程" userId="9b878ff91902eef2" providerId="LiveId" clId="{A705D73E-0A6D-4D22-8111-D342155AD63B}" dt="2023-04-18T04:12:49.020" v="3583" actId="1076"/>
          <ac:spMkLst>
            <pc:docMk/>
            <pc:sldMk cId="2525599820" sldId="310"/>
            <ac:spMk id="22" creationId="{E1AE787B-A0CE-5BC6-B8DF-714C84E6AA78}"/>
          </ac:spMkLst>
        </pc:spChg>
        <pc:spChg chg="del">
          <ac:chgData name="高 文程" userId="9b878ff91902eef2" providerId="LiveId" clId="{A705D73E-0A6D-4D22-8111-D342155AD63B}" dt="2023-04-18T02:39:12.781" v="3427" actId="478"/>
          <ac:spMkLst>
            <pc:docMk/>
            <pc:sldMk cId="2525599820" sldId="310"/>
            <ac:spMk id="23" creationId="{799BE8D9-0515-2CF5-6DED-F17E5BBAB6DC}"/>
          </ac:spMkLst>
        </pc:spChg>
        <pc:spChg chg="del">
          <ac:chgData name="高 文程" userId="9b878ff91902eef2" providerId="LiveId" clId="{A705D73E-0A6D-4D22-8111-D342155AD63B}" dt="2023-04-18T02:39:12.781" v="3427" actId="478"/>
          <ac:spMkLst>
            <pc:docMk/>
            <pc:sldMk cId="2525599820" sldId="310"/>
            <ac:spMk id="24" creationId="{F36002E4-BA76-3706-BE29-463109C83008}"/>
          </ac:spMkLst>
        </pc:spChg>
        <pc:spChg chg="add mod">
          <ac:chgData name="高 文程" userId="9b878ff91902eef2" providerId="LiveId" clId="{A705D73E-0A6D-4D22-8111-D342155AD63B}" dt="2023-04-18T04:13:14.446" v="3591" actId="1076"/>
          <ac:spMkLst>
            <pc:docMk/>
            <pc:sldMk cId="2525599820" sldId="310"/>
            <ac:spMk id="25" creationId="{A4A141FB-3CDD-95F1-3E23-5B28A1BDBE15}"/>
          </ac:spMkLst>
        </pc:spChg>
        <pc:picChg chg="add del mod">
          <ac:chgData name="高 文程" userId="9b878ff91902eef2" providerId="LiveId" clId="{A705D73E-0A6D-4D22-8111-D342155AD63B}" dt="2023-04-18T02:46:44.424" v="3493" actId="478"/>
          <ac:picMkLst>
            <pc:docMk/>
            <pc:sldMk cId="2525599820" sldId="310"/>
            <ac:picMk id="9" creationId="{28487D87-F8D1-0CAA-6AF4-712BDB806244}"/>
          </ac:picMkLst>
        </pc:picChg>
        <pc:picChg chg="del">
          <ac:chgData name="高 文程" userId="9b878ff91902eef2" providerId="LiveId" clId="{A705D73E-0A6D-4D22-8111-D342155AD63B}" dt="2023-04-18T02:39:12.781" v="3427" actId="478"/>
          <ac:picMkLst>
            <pc:docMk/>
            <pc:sldMk cId="2525599820" sldId="310"/>
            <ac:picMk id="11" creationId="{98643365-8170-246E-2FD4-74A7D8C6CA37}"/>
          </ac:picMkLst>
        </pc:picChg>
        <pc:picChg chg="add mod">
          <ac:chgData name="高 文程" userId="9b878ff91902eef2" providerId="LiveId" clId="{A705D73E-0A6D-4D22-8111-D342155AD63B}" dt="2023-04-18T04:05:53.651" v="3549" actId="1076"/>
          <ac:picMkLst>
            <pc:docMk/>
            <pc:sldMk cId="2525599820" sldId="310"/>
            <ac:picMk id="14" creationId="{14A19F77-30F1-BA29-65D1-501AB27B1976}"/>
          </ac:picMkLst>
        </pc:picChg>
        <pc:picChg chg="add mod">
          <ac:chgData name="高 文程" userId="9b878ff91902eef2" providerId="LiveId" clId="{A705D73E-0A6D-4D22-8111-D342155AD63B}" dt="2023-04-18T04:05:55.643" v="3550" actId="1076"/>
          <ac:picMkLst>
            <pc:docMk/>
            <pc:sldMk cId="2525599820" sldId="310"/>
            <ac:picMk id="16" creationId="{6A44CDF9-3E4E-54DD-AACC-10FF47087A0E}"/>
          </ac:picMkLst>
        </pc:picChg>
        <pc:picChg chg="add del mod">
          <ac:chgData name="高 文程" userId="9b878ff91902eef2" providerId="LiveId" clId="{A705D73E-0A6D-4D22-8111-D342155AD63B}" dt="2023-04-18T04:03:29.784" v="3509" actId="478"/>
          <ac:picMkLst>
            <pc:docMk/>
            <pc:sldMk cId="2525599820" sldId="310"/>
            <ac:picMk id="18" creationId="{954C7BB1-05AF-B031-4FBD-FB8BBBC2C643}"/>
          </ac:picMkLst>
        </pc:picChg>
        <pc:picChg chg="del">
          <ac:chgData name="高 文程" userId="9b878ff91902eef2" providerId="LiveId" clId="{A705D73E-0A6D-4D22-8111-D342155AD63B}" dt="2023-04-18T02:39:12.781" v="3427" actId="478"/>
          <ac:picMkLst>
            <pc:docMk/>
            <pc:sldMk cId="2525599820" sldId="310"/>
            <ac:picMk id="20" creationId="{0507B9DD-745B-0D6E-BC40-404682E57CDE}"/>
          </ac:picMkLst>
        </pc:picChg>
        <pc:picChg chg="add mod">
          <ac:chgData name="高 文程" userId="9b878ff91902eef2" providerId="LiveId" clId="{A705D73E-0A6D-4D22-8111-D342155AD63B}" dt="2023-04-18T04:06:01.397" v="3553" actId="1076"/>
          <ac:picMkLst>
            <pc:docMk/>
            <pc:sldMk cId="2525599820" sldId="310"/>
            <ac:picMk id="21" creationId="{3C9CDC44-6264-2481-63A4-EB5DBC1DE284}"/>
          </ac:picMkLst>
        </pc:picChg>
      </pc:sldChg>
      <pc:sldChg chg="add del">
        <pc:chgData name="高 文程" userId="9b878ff91902eef2" providerId="LiveId" clId="{A705D73E-0A6D-4D22-8111-D342155AD63B}" dt="2023-04-18T02:19:00.664" v="2955"/>
        <pc:sldMkLst>
          <pc:docMk/>
          <pc:sldMk cId="3452262294" sldId="310"/>
        </pc:sldMkLst>
      </pc:sldChg>
      <pc:sldChg chg="addSp delSp modSp add mod">
        <pc:chgData name="高 文程" userId="9b878ff91902eef2" providerId="LiveId" clId="{A705D73E-0A6D-4D22-8111-D342155AD63B}" dt="2023-04-18T05:58:11.773" v="3838" actId="20577"/>
        <pc:sldMkLst>
          <pc:docMk/>
          <pc:sldMk cId="2250378225" sldId="311"/>
        </pc:sldMkLst>
        <pc:spChg chg="mod">
          <ac:chgData name="高 文程" userId="9b878ff91902eef2" providerId="LiveId" clId="{A705D73E-0A6D-4D22-8111-D342155AD63B}" dt="2023-04-18T05:58:11.773" v="3838" actId="20577"/>
          <ac:spMkLst>
            <pc:docMk/>
            <pc:sldMk cId="2250378225" sldId="311"/>
            <ac:spMk id="4" creationId="{D0E24D1D-7BF8-6579-8CCA-27D01F25A2E5}"/>
          </ac:spMkLst>
        </pc:spChg>
        <pc:spChg chg="add del mod">
          <ac:chgData name="高 文程" userId="9b878ff91902eef2" providerId="LiveId" clId="{A705D73E-0A6D-4D22-8111-D342155AD63B}" dt="2023-04-18T05:36:32.447" v="3617"/>
          <ac:spMkLst>
            <pc:docMk/>
            <pc:sldMk cId="2250378225" sldId="311"/>
            <ac:spMk id="5" creationId="{DDF1624F-A80D-71DE-F895-C340A38B7ED5}"/>
          </ac:spMkLst>
        </pc:spChg>
        <pc:spChg chg="add mod">
          <ac:chgData name="高 文程" userId="9b878ff91902eef2" providerId="LiveId" clId="{A705D73E-0A6D-4D22-8111-D342155AD63B}" dt="2023-04-18T05:37:48.953" v="3729" actId="1076"/>
          <ac:spMkLst>
            <pc:docMk/>
            <pc:sldMk cId="2250378225" sldId="311"/>
            <ac:spMk id="7" creationId="{C988F501-3E4E-B700-AF46-BE9D2F3A69E9}"/>
          </ac:spMkLst>
        </pc:spChg>
        <pc:spChg chg="del">
          <ac:chgData name="高 文程" userId="9b878ff91902eef2" providerId="LiveId" clId="{A705D73E-0A6D-4D22-8111-D342155AD63B}" dt="2023-04-18T05:33:27.779" v="3614" actId="478"/>
          <ac:spMkLst>
            <pc:docMk/>
            <pc:sldMk cId="2250378225" sldId="311"/>
            <ac:spMk id="9" creationId="{1537E74D-3A34-B751-8AAA-C94AA60281F7}"/>
          </ac:spMkLst>
        </pc:spChg>
        <pc:spChg chg="add mod">
          <ac:chgData name="高 文程" userId="9b878ff91902eef2" providerId="LiveId" clId="{A705D73E-0A6D-4D22-8111-D342155AD63B}" dt="2023-04-18T05:52:13.678" v="3773" actId="1076"/>
          <ac:spMkLst>
            <pc:docMk/>
            <pc:sldMk cId="2250378225" sldId="311"/>
            <ac:spMk id="13" creationId="{5BF08064-1AD9-FF81-DC3E-A840BA21F313}"/>
          </ac:spMkLst>
        </pc:spChg>
        <pc:spChg chg="del">
          <ac:chgData name="高 文程" userId="9b878ff91902eef2" providerId="LiveId" clId="{A705D73E-0A6D-4D22-8111-D342155AD63B}" dt="2023-04-18T05:33:27.779" v="3614" actId="478"/>
          <ac:spMkLst>
            <pc:docMk/>
            <pc:sldMk cId="2250378225" sldId="311"/>
            <ac:spMk id="17" creationId="{40B84873-379B-A746-E557-FAF814D5BD51}"/>
          </ac:spMkLst>
        </pc:spChg>
        <pc:spChg chg="add del mod">
          <ac:chgData name="高 文程" userId="9b878ff91902eef2" providerId="LiveId" clId="{A705D73E-0A6D-4D22-8111-D342155AD63B}" dt="2023-04-18T05:53:19.909" v="3792" actId="478"/>
          <ac:spMkLst>
            <pc:docMk/>
            <pc:sldMk cId="2250378225" sldId="311"/>
            <ac:spMk id="18" creationId="{095412D1-C751-B113-4A94-56A656CA0C2D}"/>
          </ac:spMkLst>
        </pc:spChg>
        <pc:spChg chg="del">
          <ac:chgData name="高 文程" userId="9b878ff91902eef2" providerId="LiveId" clId="{A705D73E-0A6D-4D22-8111-D342155AD63B}" dt="2023-04-18T05:33:27.779" v="3614" actId="478"/>
          <ac:spMkLst>
            <pc:docMk/>
            <pc:sldMk cId="2250378225" sldId="311"/>
            <ac:spMk id="22" creationId="{48E7280D-4524-17A0-BBE9-B18DA766ED3A}"/>
          </ac:spMkLst>
        </pc:spChg>
        <pc:spChg chg="del">
          <ac:chgData name="高 文程" userId="9b878ff91902eef2" providerId="LiveId" clId="{A705D73E-0A6D-4D22-8111-D342155AD63B}" dt="2023-04-18T05:33:27.779" v="3614" actId="478"/>
          <ac:spMkLst>
            <pc:docMk/>
            <pc:sldMk cId="2250378225" sldId="311"/>
            <ac:spMk id="25" creationId="{6C0E872F-0EB5-9EDE-0EDA-F41EAF10123A}"/>
          </ac:spMkLst>
        </pc:spChg>
        <pc:picChg chg="add mod">
          <ac:chgData name="高 文程" userId="9b878ff91902eef2" providerId="LiveId" clId="{A705D73E-0A6D-4D22-8111-D342155AD63B}" dt="2023-04-18T05:51:40.294" v="3736" actId="1076"/>
          <ac:picMkLst>
            <pc:docMk/>
            <pc:sldMk cId="2250378225" sldId="311"/>
            <ac:picMk id="12" creationId="{9E89C128-7FC2-6F51-C8C1-113C4F548584}"/>
          </ac:picMkLst>
        </pc:picChg>
        <pc:picChg chg="add mod">
          <ac:chgData name="高 文程" userId="9b878ff91902eef2" providerId="LiveId" clId="{A705D73E-0A6D-4D22-8111-D342155AD63B}" dt="2023-04-18T05:56:27.152" v="3831" actId="1076"/>
          <ac:picMkLst>
            <pc:docMk/>
            <pc:sldMk cId="2250378225" sldId="311"/>
            <ac:picMk id="15" creationId="{A4F43CD6-E388-68A5-58B1-964EE785ABFD}"/>
          </ac:picMkLst>
        </pc:picChg>
        <pc:picChg chg="del">
          <ac:chgData name="高 文程" userId="9b878ff91902eef2" providerId="LiveId" clId="{A705D73E-0A6D-4D22-8111-D342155AD63B}" dt="2023-04-18T05:33:27.779" v="3614" actId="478"/>
          <ac:picMkLst>
            <pc:docMk/>
            <pc:sldMk cId="2250378225" sldId="311"/>
            <ac:picMk id="16" creationId="{C914C3C6-6173-2D7A-D805-567189BC2964}"/>
          </ac:picMkLst>
        </pc:picChg>
        <pc:picChg chg="del">
          <ac:chgData name="高 文程" userId="9b878ff91902eef2" providerId="LiveId" clId="{A705D73E-0A6D-4D22-8111-D342155AD63B}" dt="2023-04-18T05:33:27.779" v="3614" actId="478"/>
          <ac:picMkLst>
            <pc:docMk/>
            <pc:sldMk cId="2250378225" sldId="311"/>
            <ac:picMk id="19" creationId="{6A616E08-FE3E-0137-980E-782DAC283B0B}"/>
          </ac:picMkLst>
        </pc:picChg>
        <pc:picChg chg="del">
          <ac:chgData name="高 文程" userId="9b878ff91902eef2" providerId="LiveId" clId="{A705D73E-0A6D-4D22-8111-D342155AD63B}" dt="2023-04-18T05:33:27.779" v="3614" actId="478"/>
          <ac:picMkLst>
            <pc:docMk/>
            <pc:sldMk cId="2250378225" sldId="311"/>
            <ac:picMk id="21" creationId="{2D9BB4B7-4675-DACA-39BF-541F7CECF4F8}"/>
          </ac:picMkLst>
        </pc:picChg>
        <pc:picChg chg="add mod">
          <ac:chgData name="高 文程" userId="9b878ff91902eef2" providerId="LiveId" clId="{A705D73E-0A6D-4D22-8111-D342155AD63B}" dt="2023-04-18T05:56:27.152" v="3831" actId="1076"/>
          <ac:picMkLst>
            <pc:docMk/>
            <pc:sldMk cId="2250378225" sldId="311"/>
            <ac:picMk id="23" creationId="{7D64A5F3-2FC8-6F95-E9F6-BAFC69A1E345}"/>
          </ac:picMkLst>
        </pc:picChg>
        <pc:picChg chg="del">
          <ac:chgData name="高 文程" userId="9b878ff91902eef2" providerId="LiveId" clId="{A705D73E-0A6D-4D22-8111-D342155AD63B}" dt="2023-04-18T05:33:27.779" v="3614" actId="478"/>
          <ac:picMkLst>
            <pc:docMk/>
            <pc:sldMk cId="2250378225" sldId="311"/>
            <ac:picMk id="24" creationId="{78C11599-4FE4-EC58-F8D5-D4130B1EF35B}"/>
          </ac:picMkLst>
        </pc:picChg>
        <pc:picChg chg="add mod">
          <ac:chgData name="高 文程" userId="9b878ff91902eef2" providerId="LiveId" clId="{A705D73E-0A6D-4D22-8111-D342155AD63B}" dt="2023-04-18T05:56:38.839" v="3833" actId="208"/>
          <ac:picMkLst>
            <pc:docMk/>
            <pc:sldMk cId="2250378225" sldId="311"/>
            <ac:picMk id="27" creationId="{8B8F3FAC-9B5D-1D71-4DF4-B555804CE378}"/>
          </ac:picMkLst>
        </pc:picChg>
        <pc:picChg chg="add mod">
          <ac:chgData name="高 文程" userId="9b878ff91902eef2" providerId="LiveId" clId="{A705D73E-0A6D-4D22-8111-D342155AD63B}" dt="2023-04-18T05:57:09.251" v="3837" actId="1076"/>
          <ac:picMkLst>
            <pc:docMk/>
            <pc:sldMk cId="2250378225" sldId="311"/>
            <ac:picMk id="29" creationId="{E516A3BE-39E2-1BA5-AE53-347C3CD80B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E392E-BD83-455B-B6DC-748AFE06D06C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597E0-1FDA-4D43-9B0F-0D0D3F313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7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假设有一张图片，对这张图片施加人眼不可见的扰动后，分类器会将这张图片误分类，造成误分类的这个扰动就是对抗扰动。寻找对抗扰动一般被描述为一个优化问题：找到对抗样本</a:t>
            </a:r>
            <a:r>
              <a:rPr lang="en-US" altLang="zh-CN" dirty="0"/>
              <a:t>x</a:t>
            </a:r>
            <a:r>
              <a:rPr lang="zh-CN" altLang="en-US" dirty="0"/>
              <a:t>’，令</a:t>
            </a:r>
            <a:r>
              <a:rPr lang="en-US" altLang="zh-CN" dirty="0"/>
              <a:t>x’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/>
              <a:t>标签的损失函数最大化，限制条件是让扰动限制在一个范围内。这个范围一般用</a:t>
            </a:r>
            <a:r>
              <a:rPr lang="en-US" altLang="zh-CN" dirty="0"/>
              <a:t>L0</a:t>
            </a:r>
            <a:r>
              <a:rPr lang="zh-CN" altLang="en-US" dirty="0"/>
              <a:t>，</a:t>
            </a:r>
            <a:r>
              <a:rPr lang="en-US" altLang="zh-CN" dirty="0"/>
              <a:t>L2</a:t>
            </a:r>
            <a:r>
              <a:rPr lang="zh-CN" altLang="en-US" dirty="0"/>
              <a:t>，</a:t>
            </a:r>
            <a:r>
              <a:rPr lang="en-US" altLang="zh-CN" dirty="0"/>
              <a:t>L-inf</a:t>
            </a:r>
            <a:r>
              <a:rPr lang="zh-CN" altLang="en-US" dirty="0"/>
              <a:t>来表示，</a:t>
            </a:r>
            <a:r>
              <a:rPr lang="en-US" altLang="zh-CN" dirty="0"/>
              <a:t>L0</a:t>
            </a:r>
            <a:r>
              <a:rPr lang="zh-CN" altLang="en-US" dirty="0"/>
              <a:t>是指</a:t>
            </a:r>
            <a:r>
              <a:rPr lang="en-US" altLang="zh-CN" dirty="0"/>
              <a:t>x</a:t>
            </a:r>
            <a:r>
              <a:rPr lang="zh-CN" altLang="en-US" dirty="0"/>
              <a:t>’与</a:t>
            </a:r>
            <a:r>
              <a:rPr lang="en-US" altLang="zh-CN" dirty="0"/>
              <a:t>x</a:t>
            </a:r>
            <a:r>
              <a:rPr lang="zh-CN" altLang="en-US" dirty="0"/>
              <a:t>之间不同像素点的个数，</a:t>
            </a:r>
            <a:r>
              <a:rPr lang="en-US" altLang="zh-CN" dirty="0"/>
              <a:t>L2</a:t>
            </a:r>
            <a:r>
              <a:rPr lang="zh-CN" altLang="en-US" dirty="0"/>
              <a:t>是指</a:t>
            </a:r>
            <a:r>
              <a:rPr lang="en-US" altLang="zh-CN" dirty="0"/>
              <a:t>x</a:t>
            </a:r>
            <a:r>
              <a:rPr lang="zh-CN" altLang="en-US" dirty="0"/>
              <a:t>’与</a:t>
            </a:r>
            <a:r>
              <a:rPr lang="en-US" altLang="zh-CN" dirty="0"/>
              <a:t>x</a:t>
            </a:r>
            <a:r>
              <a:rPr lang="zh-CN" altLang="en-US" dirty="0"/>
              <a:t>的均方误差，</a:t>
            </a:r>
            <a:r>
              <a:rPr lang="en-US" altLang="zh-CN" dirty="0"/>
              <a:t>L-inf</a:t>
            </a:r>
            <a:r>
              <a:rPr lang="zh-CN" altLang="en-US" dirty="0"/>
              <a:t>是指</a:t>
            </a:r>
            <a:r>
              <a:rPr lang="en-US" altLang="zh-CN" dirty="0"/>
              <a:t>x</a:t>
            </a:r>
            <a:r>
              <a:rPr lang="zh-CN" altLang="en-US" dirty="0"/>
              <a:t>’与</a:t>
            </a:r>
            <a:r>
              <a:rPr lang="en-US" altLang="zh-CN" dirty="0"/>
              <a:t>x</a:t>
            </a:r>
            <a:r>
              <a:rPr lang="zh-CN" altLang="en-US" dirty="0"/>
              <a:t>之间的最大差值。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28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白盒攻击的情况下很简单，</a:t>
            </a:r>
            <a:r>
              <a:rPr lang="en-US" altLang="zh-CN" dirty="0"/>
              <a:t>f</a:t>
            </a:r>
            <a:r>
              <a:rPr lang="zh-CN" altLang="en-US" dirty="0"/>
              <a:t>已知，</a:t>
            </a:r>
            <a:r>
              <a:rPr lang="en-US" altLang="zh-CN" dirty="0" err="1"/>
              <a:t>Ladv</a:t>
            </a:r>
            <a:r>
              <a:rPr lang="zh-CN" altLang="en-US" dirty="0"/>
              <a:t>可以直接去算。针对黑盒攻击，我们采用模型蒸馏的方法，来学习一个近似原始模型的替代模型。在模型蒸馏中，</a:t>
            </a:r>
            <a:r>
              <a:rPr lang="en-US" altLang="zh-CN" dirty="0"/>
              <a:t>Student Model</a:t>
            </a:r>
            <a:r>
              <a:rPr lang="zh-CN" altLang="en-US" dirty="0"/>
              <a:t>在训练时，结合了真实标签和</a:t>
            </a:r>
            <a:r>
              <a:rPr lang="en-US" altLang="zh-CN" dirty="0"/>
              <a:t>Teacher Model</a:t>
            </a:r>
            <a:r>
              <a:rPr lang="zh-CN" altLang="en-US" dirty="0"/>
              <a:t>的输出，因此可以近似一个</a:t>
            </a:r>
            <a:r>
              <a:rPr lang="en-US" altLang="zh-CN" dirty="0"/>
              <a:t>Teacher Model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1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AdvGAN</a:t>
            </a:r>
            <a:r>
              <a:rPr lang="zh-CN" altLang="en-US" dirty="0"/>
              <a:t>可以做目标攻击，也可以做无目标攻击。如果是</a:t>
            </a:r>
            <a:r>
              <a:rPr lang="en-US" altLang="zh-CN" dirty="0" err="1"/>
              <a:t>untarget</a:t>
            </a:r>
            <a:r>
              <a:rPr lang="en-US" altLang="zh-CN" dirty="0"/>
              <a:t> attack</a:t>
            </a:r>
            <a:r>
              <a:rPr lang="zh-CN" altLang="en-US" dirty="0"/>
              <a:t>，我们可以改一下损失函数，</a:t>
            </a:r>
            <a:r>
              <a:rPr lang="en-US" altLang="zh-CN" dirty="0" err="1"/>
              <a:t>Ladv</a:t>
            </a:r>
            <a:r>
              <a:rPr lang="zh-CN" altLang="en-US" dirty="0"/>
              <a:t>里可以把这个</a:t>
            </a:r>
            <a:r>
              <a:rPr lang="en-US" altLang="zh-CN" dirty="0"/>
              <a:t>t</a:t>
            </a:r>
            <a:r>
              <a:rPr lang="zh-CN" altLang="en-US" dirty="0"/>
              <a:t>换成</a:t>
            </a:r>
            <a:r>
              <a:rPr lang="en-US" altLang="zh-CN" dirty="0"/>
              <a:t>f(</a:t>
            </a:r>
            <a:r>
              <a:rPr lang="en-US" altLang="zh-CN" dirty="0" err="1"/>
              <a:t>x+G</a:t>
            </a:r>
            <a:r>
              <a:rPr lang="en-US" altLang="zh-CN" dirty="0"/>
              <a:t>(x))</a:t>
            </a:r>
            <a:r>
              <a:rPr lang="zh-CN" altLang="en-US" dirty="0"/>
              <a:t>，直接去最大化网络输出与交叉熵损失即可。如果是</a:t>
            </a:r>
            <a:r>
              <a:rPr lang="en-US" altLang="zh-CN" dirty="0"/>
              <a:t>target attack</a:t>
            </a:r>
            <a:r>
              <a:rPr lang="zh-CN" altLang="en-US" dirty="0"/>
              <a:t>，我们就最小化网络输出和目标类的距离。论文里对</a:t>
            </a:r>
            <a:r>
              <a:rPr lang="en-US" altLang="zh-CN" dirty="0" err="1"/>
              <a:t>AdvGAN</a:t>
            </a:r>
            <a:r>
              <a:rPr lang="zh-CN" altLang="en-US" dirty="0"/>
              <a:t>的训练用了</a:t>
            </a:r>
            <a:r>
              <a:rPr lang="en-US" altLang="zh-CN" dirty="0"/>
              <a:t>LSGAN</a:t>
            </a:r>
            <a:r>
              <a:rPr lang="zh-CN" altLang="en-US" dirty="0"/>
              <a:t>，来增强训练的稳定性。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97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我简单的对比了一下</a:t>
            </a:r>
            <a:r>
              <a:rPr lang="en-US" altLang="zh-CN" dirty="0" err="1"/>
              <a:t>AdvGAN</a:t>
            </a:r>
            <a:r>
              <a:rPr lang="zh-CN" altLang="en-US" dirty="0"/>
              <a:t>和之前讲的</a:t>
            </a:r>
            <a:r>
              <a:rPr lang="en-US" altLang="zh-CN" dirty="0"/>
              <a:t>FGSM</a:t>
            </a:r>
            <a:r>
              <a:rPr lang="zh-CN" altLang="en-US" dirty="0"/>
              <a:t>的效果，</a:t>
            </a:r>
            <a:r>
              <a:rPr lang="en-US" altLang="zh-CN" dirty="0" err="1"/>
              <a:t>AdvGAN</a:t>
            </a:r>
            <a:r>
              <a:rPr lang="zh-CN" altLang="en-US" dirty="0"/>
              <a:t>相比于</a:t>
            </a:r>
            <a:r>
              <a:rPr lang="en-US" altLang="zh-CN" dirty="0"/>
              <a:t>FGSM</a:t>
            </a:r>
            <a:r>
              <a:rPr lang="zh-CN" altLang="en-US" dirty="0"/>
              <a:t>效果是好很多的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27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对抗扰动可以是白盒攻击，或者是黑盒攻击。白盒攻击是</a:t>
            </a:r>
            <a:r>
              <a:rPr lang="en-US" altLang="zh-CN" dirty="0"/>
              <a:t>……</a:t>
            </a:r>
            <a:r>
              <a:rPr lang="zh-CN" altLang="en-US" dirty="0"/>
              <a:t>，方法有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6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黑盒攻击是</a:t>
            </a:r>
            <a:r>
              <a:rPr lang="en-US" altLang="zh-CN" dirty="0"/>
              <a:t>……</a:t>
            </a:r>
            <a:r>
              <a:rPr lang="zh-CN" altLang="en-US" dirty="0"/>
              <a:t>，方法有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分为生成器和判别器，生成器可以把一个噪声</a:t>
            </a:r>
            <a:r>
              <a:rPr lang="en-US" altLang="zh-CN" dirty="0"/>
              <a:t>z</a:t>
            </a:r>
            <a:r>
              <a:rPr lang="zh-CN" altLang="en-US" dirty="0"/>
              <a:t>生成一张假图，判别器判断送入的图片是真图还是假图，再指导生成器生成更逼真的假图。</a:t>
            </a:r>
            <a:r>
              <a:rPr lang="en-US" altLang="zh-CN" dirty="0"/>
              <a:t>X</a:t>
            </a:r>
            <a:r>
              <a:rPr lang="zh-CN" altLang="en-US" dirty="0"/>
              <a:t>是真图，</a:t>
            </a:r>
            <a:r>
              <a:rPr lang="en-US" altLang="zh-CN" dirty="0"/>
              <a:t>G(z)</a:t>
            </a:r>
            <a:r>
              <a:rPr lang="zh-CN" altLang="en-US" dirty="0"/>
              <a:t>就是假图。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37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960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在训练后达到的理想状态是生成器学习的分布完全等于原始的分布。把</a:t>
            </a:r>
            <a:r>
              <a:rPr lang="en-US" altLang="zh-CN" dirty="0"/>
              <a:t>GAN</a:t>
            </a:r>
            <a:r>
              <a:rPr lang="zh-CN" altLang="en-US" dirty="0"/>
              <a:t>的价值函数展开，对这个函数求</a:t>
            </a:r>
            <a:r>
              <a:rPr lang="en-US" altLang="zh-CN" dirty="0"/>
              <a:t>argmax</a:t>
            </a:r>
            <a:r>
              <a:rPr lang="zh-CN" altLang="en-US" dirty="0"/>
              <a:t>，就可以得到函数最大时的取值。因为</a:t>
            </a:r>
            <a:r>
              <a:rPr lang="en-US" altLang="zh-CN" dirty="0" err="1"/>
              <a:t>pg</a:t>
            </a:r>
            <a:r>
              <a:rPr lang="en-US" altLang="zh-CN" dirty="0"/>
              <a:t>(x)</a:t>
            </a:r>
            <a:r>
              <a:rPr lang="zh-CN" altLang="en-US" dirty="0"/>
              <a:t>完全等于</a:t>
            </a:r>
            <a:r>
              <a:rPr lang="en-US" altLang="zh-CN" dirty="0" err="1"/>
              <a:t>pdata</a:t>
            </a:r>
            <a:r>
              <a:rPr lang="en-US" altLang="zh-CN" dirty="0"/>
              <a:t>(x)</a:t>
            </a:r>
            <a:r>
              <a:rPr lang="zh-CN" altLang="en-US" dirty="0"/>
              <a:t>，所以</a:t>
            </a:r>
            <a:r>
              <a:rPr lang="en-US" altLang="zh-CN" dirty="0"/>
              <a:t>D(x)</a:t>
            </a:r>
            <a:r>
              <a:rPr lang="zh-CN" altLang="en-US" dirty="0"/>
              <a:t>为</a:t>
            </a:r>
            <a:r>
              <a:rPr lang="en-US" altLang="zh-CN" dirty="0"/>
              <a:t>1/2</a:t>
            </a:r>
            <a:r>
              <a:rPr lang="zh-CN" altLang="en-US" dirty="0"/>
              <a:t>时函数取最大，生成器和判别器达到一个平衡，称之为纳什均衡。在实际训练时，由于各种因素的影响，</a:t>
            </a:r>
            <a:r>
              <a:rPr lang="en-US" altLang="zh-CN" dirty="0"/>
              <a:t>D(x)</a:t>
            </a:r>
            <a:r>
              <a:rPr lang="zh-CN" altLang="en-US" dirty="0"/>
              <a:t>会在</a:t>
            </a:r>
            <a:r>
              <a:rPr lang="en-US" altLang="zh-CN" dirty="0"/>
              <a:t>1/2</a:t>
            </a:r>
            <a:r>
              <a:rPr lang="zh-CN" altLang="en-US" dirty="0"/>
              <a:t>附近震荡。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440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在理论上没有问题，但是在训练时很容易出现梯度消失，把</a:t>
            </a:r>
            <a:r>
              <a:rPr lang="en-US" altLang="zh-CN" dirty="0"/>
              <a:t>GAN</a:t>
            </a:r>
            <a:r>
              <a:rPr lang="zh-CN" altLang="en-US" dirty="0"/>
              <a:t>的交叉熵损失换成最小二乘，就可以解决这个问题。推导过程和前面推导</a:t>
            </a:r>
            <a:r>
              <a:rPr lang="en-US" altLang="zh-CN" dirty="0"/>
              <a:t>GAN</a:t>
            </a:r>
            <a:r>
              <a:rPr lang="zh-CN" altLang="en-US" dirty="0"/>
              <a:t>时一样，把真标签换成</a:t>
            </a:r>
            <a:r>
              <a:rPr lang="en-US" altLang="zh-CN" dirty="0"/>
              <a:t>b</a:t>
            </a:r>
            <a:r>
              <a:rPr lang="zh-CN" altLang="en-US" dirty="0"/>
              <a:t>，假标签换成</a:t>
            </a:r>
            <a:r>
              <a:rPr lang="en-US" altLang="zh-CN" dirty="0"/>
              <a:t>a</a:t>
            </a:r>
            <a:r>
              <a:rPr lang="zh-CN" altLang="en-US" dirty="0"/>
              <a:t>，然后最小化</a:t>
            </a:r>
            <a:r>
              <a:rPr lang="en-US" altLang="zh-CN" dirty="0"/>
              <a:t>D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zh-CN" altLang="en-US" dirty="0"/>
              <a:t>就可以了。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9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不进行过多讨论，只需要知道它可以解决</a:t>
            </a:r>
            <a:r>
              <a:rPr lang="en-US" altLang="zh-CN" dirty="0"/>
              <a:t>mode collapse</a:t>
            </a:r>
            <a:r>
              <a:rPr lang="zh-CN" altLang="en-US" dirty="0"/>
              <a:t>问题就可以。模式崩塌是</a:t>
            </a:r>
            <a:r>
              <a:rPr lang="en-US" altLang="zh-CN" dirty="0"/>
              <a:t>GAN</a:t>
            </a:r>
            <a:r>
              <a:rPr lang="zh-CN" altLang="en-US" dirty="0"/>
              <a:t>在训练时常见的一个问题，他的意思是生成的分布都集中到一个点来骗过判别器，导致生成的图片多样性很差。</a:t>
            </a:r>
            <a:r>
              <a:rPr lang="en-US" altLang="zh-CN" dirty="0"/>
              <a:t>WGAN</a:t>
            </a:r>
            <a:r>
              <a:rPr lang="zh-CN" altLang="en-US" dirty="0"/>
              <a:t>不用</a:t>
            </a:r>
            <a:r>
              <a:rPr lang="en-US" altLang="zh-CN" dirty="0" err="1"/>
              <a:t>js</a:t>
            </a:r>
            <a:r>
              <a:rPr lang="zh-CN" altLang="en-US" dirty="0"/>
              <a:t>散度来衡量距离，转而用</a:t>
            </a:r>
            <a:r>
              <a:rPr lang="en-US" altLang="zh-CN" dirty="0"/>
              <a:t>W</a:t>
            </a:r>
            <a:r>
              <a:rPr lang="zh-CN" altLang="en-US" dirty="0"/>
              <a:t>距离，有效缓解了这个问题。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给定一张图片</a:t>
            </a:r>
            <a:r>
              <a:rPr lang="en-US" altLang="zh-CN" dirty="0"/>
              <a:t>x</a:t>
            </a:r>
            <a:r>
              <a:rPr lang="zh-CN" altLang="en-US" dirty="0"/>
              <a:t>，经过</a:t>
            </a:r>
            <a:r>
              <a:rPr lang="en-US" altLang="zh-CN" dirty="0"/>
              <a:t>G</a:t>
            </a:r>
            <a:r>
              <a:rPr lang="zh-CN" altLang="en-US" dirty="0"/>
              <a:t>可以生成这张图片的扰动，然后将扰动施加到</a:t>
            </a:r>
            <a:r>
              <a:rPr lang="en-US" altLang="zh-CN" dirty="0"/>
              <a:t>x</a:t>
            </a:r>
            <a:r>
              <a:rPr lang="zh-CN" altLang="en-US" dirty="0"/>
              <a:t>上，去骗过判别器。</a:t>
            </a:r>
            <a:r>
              <a:rPr lang="en-US" altLang="zh-CN" dirty="0" err="1"/>
              <a:t>AdvGAN</a:t>
            </a:r>
            <a:r>
              <a:rPr lang="zh-CN" altLang="en-US" dirty="0"/>
              <a:t>由三部分损失函数组成，</a:t>
            </a:r>
            <a:r>
              <a:rPr lang="en-US" altLang="zh-CN" dirty="0"/>
              <a:t>LGAN</a:t>
            </a:r>
            <a:r>
              <a:rPr lang="zh-CN" altLang="en-US" dirty="0"/>
              <a:t>就是</a:t>
            </a:r>
            <a:r>
              <a:rPr lang="en-US" altLang="zh-CN" dirty="0"/>
              <a:t>GAN</a:t>
            </a:r>
            <a:r>
              <a:rPr lang="zh-CN" altLang="en-US" dirty="0"/>
              <a:t>的损失函数，来指导</a:t>
            </a:r>
            <a:r>
              <a:rPr lang="en-US" altLang="zh-CN" dirty="0"/>
              <a:t>G</a:t>
            </a:r>
            <a:r>
              <a:rPr lang="zh-CN" altLang="en-US" dirty="0"/>
              <a:t>生成更好的扰动；</a:t>
            </a:r>
            <a:r>
              <a:rPr lang="en-US" altLang="zh-CN" dirty="0" err="1"/>
              <a:t>Ladv</a:t>
            </a:r>
            <a:r>
              <a:rPr lang="zh-CN" altLang="en-US" dirty="0"/>
              <a:t>是让生成的对抗样本与原样本不相似；</a:t>
            </a:r>
            <a:r>
              <a:rPr lang="en-US" altLang="zh-CN" dirty="0" err="1"/>
              <a:t>Lhinge</a:t>
            </a:r>
            <a:r>
              <a:rPr lang="zh-CN" altLang="en-US" dirty="0"/>
              <a:t>是限制扰动大小；总的损失函数就是相加。</a:t>
            </a:r>
            <a:r>
              <a:rPr lang="en-US" altLang="zh-CN" dirty="0" err="1"/>
              <a:t>AdvGAN</a:t>
            </a:r>
            <a:r>
              <a:rPr lang="zh-CN" altLang="en-US" dirty="0"/>
              <a:t>可以进行白盒攻击，也可以用作黑盒攻击。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97E0-1FDA-4D43-9B0F-0D0D3F31304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89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54C1B-76FE-AE4F-F900-36DFECDC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D08BF2-6BF5-C834-55B9-C07EB00A4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74A08-16BB-9C28-84AA-EA6FD32F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0FA74-87F8-56D8-244E-AE4B2E8A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7F4CE1-66F2-E750-23E4-8B61BEE9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6F9F4-9C8B-E997-0644-29E410CC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C52AF4-31F0-7E63-2305-591E5E42B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E1A22C-C97A-48E7-CE4F-1AD8D625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B99D2C-D0D5-027D-9299-97AF1DC9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F530-95D7-B955-5D2C-1F6DDBB6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61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51EECC-6B56-FBFF-AF73-42BC87E74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FA0944-F92B-2566-9212-E790BBB55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7E550-F36B-8E93-DFB2-0C620D15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F12A3-1AB3-FAC4-B094-45B1676B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AA00F-B121-DBDB-66AC-90703A4F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71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C278F-15BA-B3DE-CCF9-8D58A01D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77D93B-585F-6D06-4505-344350017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FB4F5-AC4F-B235-9F40-0B0BBB9D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DCD24-8794-FDF3-C20F-9B72E8E9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63D6D-7FC9-870E-10A5-C9B452C1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0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A4BAD-8D69-EB56-1382-4E1C712C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8233C-5D7D-8AB3-54CC-CA7F3E70F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EFC1F-A9FF-8897-29DE-40222A13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96D2B-8B11-B777-32B9-80B9E6D5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7924B-D492-51FB-6FF1-5C70F4B5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1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666AD-22BC-0700-135F-F67B025B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BC99-556F-6B7D-0BA6-7074BF6F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1BD4B7-75AA-DB49-D28C-C861999F7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AB7CDC-0E50-E4F8-13F7-61E21457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9113D-6375-135F-3F94-C1380196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0676B-BADD-DC0D-D7D3-F0A7C39F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7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C05F5-A114-74D1-30C2-D5C40886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59803-F4EF-1924-6E29-2CCDA91A6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6C8164-42B9-1517-BA3D-977AC8633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C2272B-7B54-86B1-DF28-ABA8A6231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807666-5DA5-91E7-8D60-BCC5AD54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D73217-E29B-6E6F-D0C1-6C1B4EB1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2667F7-B61B-9365-5F1A-B648478E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7869DF-A8E7-D7C6-3F81-0D3488CC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64550-7A37-EA35-E75D-64E82D1A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3E0BDD-DF23-32FA-ED11-A1ED8CE3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D48484-26BE-ACA1-B5E2-1A61F162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58795C-761E-E4FE-5AFE-6AC0E1C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5C04F5-390C-63A1-071C-7D10DF18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D27DB9-D9D0-0B7C-E36C-D0C75CFD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B90F7-0B41-82FB-34A5-BFBED03B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2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E655B-FEE6-2B8D-2E59-58620B45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5C38D-3D9B-789C-9770-4C41A68D4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48287-02D0-4021-5F44-375169048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7EA668-0A9B-0712-842A-5C209897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013F3-4302-8DEB-CA78-6DBC0534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A79561-BD7C-40A4-D3B8-5F3319AD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6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C806C-1624-A763-B9D2-7611050F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98CEE9-6E03-C9F5-4DEE-944A4E06D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D3E034-79B0-B65A-FE87-5ABE5F33C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900DFE-892E-433C-CAEA-FF3F94FF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E55EAC-9AAB-F584-1E60-F4BCA18C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63A227-0F41-61BC-F00A-9F36F469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9A7D02-BE73-49A3-74B0-239CF356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60D5AA-FB80-25E8-0DC5-2E1C566F5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F0B16-10DF-FA94-52D1-D8B2CAB82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C802-8A1F-4B2A-BA22-EE250B6CBD66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9BD1D-0580-558E-6A06-0942810EC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863D17-75E3-5A6A-504A-E86F418C9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1A7D-AEF8-4E33-B763-44B7FCFD0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701.07875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908.00706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hyperlink" Target="http://arxiv.org/abs/1908.0070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://arxiv.org/abs/1908.00706" TargetMode="Externa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hyperlink" Target="http://arxiv.org/abs/1710.11342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hyperlink" Target="http://arxiv.org/abs/1710.11342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://arxiv.org/abs/1710.11342" TargetMode="Externa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://arxiv.org/abs/1710.11342" TargetMode="Externa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://arxiv.org/abs/1710.11342" TargetMode="Externa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hyperlink" Target="http://arxiv.org/abs/1710.11342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hyperlink" Target="http://arxiv.org/abs/1710.11342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hyperlink" Target="http://arxiv.org/abs/1706.06083" TargetMode="Externa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0.png"/><Relationship Id="rId12" Type="http://schemas.openxmlformats.org/officeDocument/2006/relationships/image" Target="../media/image1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C691C1F-F8AB-E626-5809-B4C3336F793D}"/>
              </a:ext>
            </a:extLst>
          </p:cNvPr>
          <p:cNvSpPr/>
          <p:nvPr/>
        </p:nvSpPr>
        <p:spPr bwMode="auto">
          <a:xfrm>
            <a:off x="0" y="1"/>
            <a:ext cx="12192000" cy="1451728"/>
          </a:xfrm>
          <a:prstGeom prst="rect">
            <a:avLst/>
          </a:prstGeom>
          <a:solidFill>
            <a:srgbClr val="2373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41EC8B0E-B775-93C3-A733-A138E013D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102" y="373440"/>
            <a:ext cx="2686050" cy="70485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77713B-04C0-884A-6DCA-3AEFF1DED3E9}"/>
              </a:ext>
            </a:extLst>
          </p:cNvPr>
          <p:cNvGrpSpPr/>
          <p:nvPr/>
        </p:nvGrpSpPr>
        <p:grpSpPr>
          <a:xfrm>
            <a:off x="1726664" y="2590373"/>
            <a:ext cx="8738647" cy="1022733"/>
            <a:chOff x="1726674" y="2884388"/>
            <a:chExt cx="8738647" cy="102273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CC3B1EE-D972-3145-4B0C-76A4BEA85B78}"/>
                </a:ext>
              </a:extLst>
            </p:cNvPr>
            <p:cNvSpPr txBox="1"/>
            <p:nvPr/>
          </p:nvSpPr>
          <p:spPr>
            <a:xfrm>
              <a:off x="1726674" y="2884388"/>
              <a:ext cx="8738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基于</a:t>
              </a:r>
              <a:r>
                <a:rPr lang="en-US" altLang="zh-CN" sz="3600" dirty="0"/>
                <a:t>GAN</a:t>
              </a:r>
              <a:r>
                <a:rPr lang="zh-CN" altLang="en-US" sz="3600" dirty="0"/>
                <a:t>的对抗扰动生成算法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42BBEF9-A32B-77CD-91EA-861C9D9EFE02}"/>
                </a:ext>
              </a:extLst>
            </p:cNvPr>
            <p:cNvSpPr txBox="1"/>
            <p:nvPr/>
          </p:nvSpPr>
          <p:spPr>
            <a:xfrm>
              <a:off x="3442866" y="3537789"/>
              <a:ext cx="5306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survey</a:t>
              </a:r>
              <a:r>
                <a:rPr lang="zh-CN" altLang="en-US" dirty="0"/>
                <a:t> </a:t>
              </a:r>
              <a:r>
                <a:rPr lang="en-US" altLang="zh-CN" dirty="0"/>
                <a:t>on</a:t>
              </a:r>
              <a:r>
                <a:rPr lang="zh-CN" altLang="en-US" dirty="0"/>
                <a:t> </a:t>
              </a:r>
              <a:r>
                <a:rPr lang="en-US" altLang="zh-CN" dirty="0"/>
                <a:t>GAN-based</a:t>
              </a:r>
              <a:r>
                <a:rPr lang="zh-CN" altLang="en-US" dirty="0"/>
                <a:t> </a:t>
              </a:r>
              <a:r>
                <a:rPr lang="en-US" altLang="zh-CN" dirty="0"/>
                <a:t>adversarial</a:t>
              </a:r>
              <a:r>
                <a:rPr lang="zh-CN" altLang="en-US" dirty="0"/>
                <a:t> </a:t>
              </a:r>
              <a:r>
                <a:rPr lang="en-US" altLang="zh-CN" dirty="0"/>
                <a:t>attack</a:t>
              </a:r>
              <a:r>
                <a:rPr lang="zh-CN" altLang="en-US" dirty="0"/>
                <a:t> </a:t>
              </a:r>
              <a:r>
                <a:rPr lang="en-US" altLang="zh-CN" dirty="0"/>
                <a:t>methods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6A8A7C8-DCA5-39D9-41B3-3408F81E8D78}"/>
              </a:ext>
            </a:extLst>
          </p:cNvPr>
          <p:cNvSpPr txBox="1"/>
          <p:nvPr/>
        </p:nvSpPr>
        <p:spPr>
          <a:xfrm>
            <a:off x="5195742" y="46529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汇报人：高文程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008DF1-0628-30A9-D6A5-5599462F64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7688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6137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4 Generative Adversarial Nets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357054"/>
            <a:ext cx="2527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4.2 LSGAN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88F501-3E4E-B700-AF46-BE9D2F3A69E9}"/>
              </a:ext>
            </a:extLst>
          </p:cNvPr>
          <p:cNvSpPr txBox="1"/>
          <p:nvPr/>
        </p:nvSpPr>
        <p:spPr>
          <a:xfrm>
            <a:off x="755367" y="1871841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Least Squares Loss function</a:t>
            </a:r>
            <a:r>
              <a:rPr lang="zh-CN" altLang="en-US" dirty="0"/>
              <a:t>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E89C128-7FC2-6F51-C8C1-113C4F548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632" y="1908024"/>
            <a:ext cx="3557549" cy="3385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F08064-1AD9-FF81-DC3E-A840BA21F313}"/>
              </a:ext>
            </a:extLst>
          </p:cNvPr>
          <p:cNvSpPr txBox="1"/>
          <p:nvPr/>
        </p:nvSpPr>
        <p:spPr>
          <a:xfrm>
            <a:off x="7869767" y="187184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令假标签为</a:t>
            </a:r>
            <a:r>
              <a:rPr lang="en-US" altLang="zh-CN" dirty="0"/>
              <a:t>b</a:t>
            </a:r>
            <a:r>
              <a:rPr lang="zh-CN" altLang="en-US" dirty="0"/>
              <a:t>，真标签为</a:t>
            </a:r>
            <a:r>
              <a:rPr lang="en-US" altLang="zh-CN" dirty="0"/>
              <a:t>a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4F43CD6-E388-68A5-58B1-964EE785A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09" y="2386628"/>
            <a:ext cx="5864758" cy="991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D64A5F3-2FC8-6F95-E9F6-BAFC69A1E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67" y="3363472"/>
            <a:ext cx="5869800" cy="73885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8F3FAC-9B5D-1D71-4DF4-B555804CE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367" y="4285843"/>
            <a:ext cx="6796900" cy="1586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516A3BE-39E2-1BA5-AE53-347C3CD80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347" y="2218730"/>
            <a:ext cx="5137592" cy="21091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4B676C-C159-13C6-02B5-124E1DEDDBA5}"/>
              </a:ext>
            </a:extLst>
          </p:cNvPr>
          <p:cNvSpPr txBox="1"/>
          <p:nvPr/>
        </p:nvSpPr>
        <p:spPr>
          <a:xfrm>
            <a:off x="7772181" y="499840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可以有效解决训练过程中梯度消失的问题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2839C2-DF61-4228-AD14-19ECAAC7CD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1372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Mao, X., Li, Q.,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H., Lau, R. Y. K., Wang, Z.,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Smolley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P. (2017). Least Squares Generative Adversarial Networks (arXiv:1611.04076).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http://arxiv.org/abs/1611.04076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37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6137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4 Generative Adversarial Nets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357054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4.3 WGAN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40EF47-2458-104B-EFE8-8F8FD83E70D4}"/>
              </a:ext>
            </a:extLst>
          </p:cNvPr>
          <p:cNvSpPr txBox="1"/>
          <p:nvPr/>
        </p:nvSpPr>
        <p:spPr>
          <a:xfrm>
            <a:off x="3862137" y="241716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 collapse</a:t>
            </a:r>
            <a:r>
              <a:rPr lang="zh-CN" altLang="en-US" dirty="0"/>
              <a:t>（模式崩塌）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88FB58-4EEA-65AA-1684-4083499E7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76" y="2814334"/>
            <a:ext cx="2044503" cy="241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D260273-BB26-EE68-52DF-4EAFC983E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880" y="3221095"/>
            <a:ext cx="5693956" cy="15762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64F84E5-A5B1-A77F-9D4D-AB87579D6325}"/>
              </a:ext>
            </a:extLst>
          </p:cNvPr>
          <p:cNvSpPr txBox="1"/>
          <p:nvPr/>
        </p:nvSpPr>
        <p:spPr>
          <a:xfrm>
            <a:off x="2398295" y="1323520"/>
            <a:ext cx="941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JS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散度在分布𝑝和𝑞不重叠时无法平滑地衡量分布之间的距离，从而导致此位置上无法产生有效梯度信息，出现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GAN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训练不稳定的情况。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WGAN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Wasserstein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距离，解决了这个问题。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8D569-0700-001E-F7D7-CC2ABBA496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43025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 err="1">
                <a:effectLst/>
              </a:rPr>
              <a:t>Arjovsky</a:t>
            </a:r>
            <a:r>
              <a:rPr lang="en-US" altLang="zh-CN" sz="1200" dirty="0">
                <a:effectLst/>
              </a:rPr>
              <a:t>, M., </a:t>
            </a:r>
            <a:r>
              <a:rPr lang="en-US" altLang="zh-CN" sz="1200" dirty="0" err="1">
                <a:effectLst/>
              </a:rPr>
              <a:t>Chintala</a:t>
            </a:r>
            <a:r>
              <a:rPr lang="en-US" altLang="zh-CN" sz="1200" dirty="0">
                <a:effectLst/>
              </a:rPr>
              <a:t>, S., &amp; </a:t>
            </a:r>
            <a:r>
              <a:rPr lang="en-US" altLang="zh-CN" sz="1200" dirty="0" err="1">
                <a:effectLst/>
              </a:rPr>
              <a:t>Bottou</a:t>
            </a:r>
            <a:r>
              <a:rPr lang="en-US" altLang="zh-CN" sz="1200" dirty="0">
                <a:effectLst/>
              </a:rPr>
              <a:t>, L. (2017). </a:t>
            </a:r>
            <a:r>
              <a:rPr lang="en-US" altLang="zh-CN" sz="1200" i="1" dirty="0">
                <a:effectLst/>
              </a:rPr>
              <a:t>Wasserstein GAN</a:t>
            </a:r>
            <a:r>
              <a:rPr lang="en-US" altLang="zh-CN" sz="1200" dirty="0">
                <a:effectLst/>
              </a:rPr>
              <a:t> (arXiv:1701.07875). </a:t>
            </a:r>
            <a:r>
              <a:rPr lang="en-US" altLang="zh-CN" sz="1200" dirty="0" err="1">
                <a:effectLst/>
              </a:rPr>
              <a:t>arXiv</a:t>
            </a:r>
            <a:r>
              <a:rPr lang="en-US" altLang="zh-CN" sz="1200" dirty="0">
                <a:effectLst/>
              </a:rPr>
              <a:t>. </a:t>
            </a:r>
            <a:r>
              <a:rPr lang="en-US" altLang="zh-CN" sz="1200" dirty="0">
                <a:effectLst/>
                <a:hlinkClick r:id="rId8"/>
              </a:rPr>
              <a:t>http://arxiv.org/abs/1701.07875</a:t>
            </a:r>
            <a:endParaRPr lang="en-US" altLang="zh-CN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488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2467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5.1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E22B5F-9335-9D9E-E351-22654B81C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785" y="2350123"/>
            <a:ext cx="6288505" cy="29385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06875D-F9D0-0F5D-4661-347B29D45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008" y="2586439"/>
            <a:ext cx="4433118" cy="3189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422F226-317A-5565-7987-03C791C04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550" y="3137910"/>
            <a:ext cx="2601430" cy="3937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B39A072-CCD4-2A96-F186-C255C449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550" y="3705214"/>
            <a:ext cx="3446561" cy="3790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33B3224-0FAA-29AB-EB15-2B780B6B5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92" y="4285410"/>
            <a:ext cx="3204562" cy="40558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C2AF22B-D8B7-2AF6-32F5-26154A3FC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5980" y="5220149"/>
            <a:ext cx="1995975" cy="29657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E73972E-CAF4-9209-03DE-7A6655FF427C}"/>
              </a:ext>
            </a:extLst>
          </p:cNvPr>
          <p:cNvSpPr txBox="1"/>
          <p:nvPr/>
        </p:nvSpPr>
        <p:spPr>
          <a:xfrm>
            <a:off x="7086600" y="1496782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white-box / black-box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850EA1-81F2-3B96-58BE-28C987202F38}"/>
              </a:ext>
            </a:extLst>
          </p:cNvPr>
          <p:cNvSpPr txBox="1"/>
          <p:nvPr/>
        </p:nvSpPr>
        <p:spPr>
          <a:xfrm>
            <a:off x="7063067" y="194425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target / </a:t>
            </a:r>
            <a:r>
              <a:rPr lang="en-US" altLang="zh-CN" dirty="0" err="1"/>
              <a:t>untarget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95B296-7E0F-2E01-80F3-5F9F7D51DB4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Xiao, C., Li, B., Zhu, J.-Y., He, W., Liu, M., &amp; Song, D. (2019). Generating Adversarial Examples with Adversarial Networks (arXiv:1801.02610).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http://arxiv.org/abs/1801.02610</a:t>
            </a:r>
          </a:p>
        </p:txBody>
      </p:sp>
    </p:spTree>
    <p:extLst>
      <p:ext uri="{BB962C8B-B14F-4D97-AF65-F5344CB8AC3E}">
        <p14:creationId xmlns:p14="http://schemas.microsoft.com/office/powerpoint/2010/main" val="212042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2467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5.1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B301AF3-8E16-7E3E-20D9-48DE89190592}"/>
              </a:ext>
            </a:extLst>
          </p:cNvPr>
          <p:cNvGrpSpPr/>
          <p:nvPr/>
        </p:nvGrpSpPr>
        <p:grpSpPr>
          <a:xfrm>
            <a:off x="1624264" y="2012206"/>
            <a:ext cx="8943472" cy="3356592"/>
            <a:chOff x="2141617" y="2160400"/>
            <a:chExt cx="8943472" cy="335659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33B3224-0FAA-29AB-EB15-2B780B6B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2573" y="2160400"/>
              <a:ext cx="3204562" cy="4055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9328E6D-5742-E4EF-647C-A90FEF13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1617" y="3227667"/>
              <a:ext cx="8121316" cy="67635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61F24BE-3651-F067-F56F-9E79D4135674}"/>
                </a:ext>
              </a:extLst>
            </p:cNvPr>
            <p:cNvSpPr txBox="1"/>
            <p:nvPr/>
          </p:nvSpPr>
          <p:spPr>
            <a:xfrm>
              <a:off x="2594804" y="27759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代入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00D413A-1417-65E1-91DB-1129C0B9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078" y="4488565"/>
              <a:ext cx="6075949" cy="30823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78D82E8-E518-38B5-2182-CE6BB17EF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3753" y="4869528"/>
              <a:ext cx="8891336" cy="647464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71485CD-6984-A3DA-0426-9652EA25F6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Xiao, C., Li, B., Zhu, J.-Y., He, W., Liu, M., &amp; Song, D. (2019). Generating Adversarial Examples with Adversarial Networks (arXiv:1801.02610).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http://arxiv.org/abs/1801.02610</a:t>
            </a:r>
          </a:p>
        </p:txBody>
      </p:sp>
    </p:spTree>
    <p:extLst>
      <p:ext uri="{BB962C8B-B14F-4D97-AF65-F5344CB8AC3E}">
        <p14:creationId xmlns:p14="http://schemas.microsoft.com/office/powerpoint/2010/main" val="41740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7877BD-EC04-8D26-1588-E4F28D2812BE}"/>
              </a:ext>
            </a:extLst>
          </p:cNvPr>
          <p:cNvSpPr txBox="1"/>
          <p:nvPr/>
        </p:nvSpPr>
        <p:spPr>
          <a:xfrm>
            <a:off x="492565" y="1541535"/>
            <a:ext cx="2467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5.1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42D533-C350-2ED6-DA4A-59DE0A5F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642" y="2259789"/>
            <a:ext cx="4598471" cy="29967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220AE9-1B59-B3DB-53A3-4E9A42EAF1A9}"/>
              </a:ext>
            </a:extLst>
          </p:cNvPr>
          <p:cNvSpPr txBox="1"/>
          <p:nvPr/>
        </p:nvSpPr>
        <p:spPr>
          <a:xfrm>
            <a:off x="3330339" y="1555818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Black-box attack: Knowledge distillation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22692E-4C16-6457-6768-FF290D8A260B}"/>
              </a:ext>
            </a:extLst>
          </p:cNvPr>
          <p:cNvSpPr txBox="1"/>
          <p:nvPr/>
        </p:nvSpPr>
        <p:spPr>
          <a:xfrm>
            <a:off x="7335254" y="3304904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Teacher</a:t>
            </a:r>
            <a:r>
              <a:rPr lang="zh-CN" altLang="en-US" dirty="0"/>
              <a:t> </a:t>
            </a:r>
            <a:r>
              <a:rPr lang="en-US" altLang="zh-CN" dirty="0"/>
              <a:t>Model: </a:t>
            </a:r>
            <a:r>
              <a:rPr lang="zh-CN" altLang="en-US" dirty="0"/>
              <a:t>原始模型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860F82-612E-7B23-8835-86BD81CB9CD6}"/>
              </a:ext>
            </a:extLst>
          </p:cNvPr>
          <p:cNvSpPr txBox="1"/>
          <p:nvPr/>
        </p:nvSpPr>
        <p:spPr>
          <a:xfrm>
            <a:off x="7365978" y="3842133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Model: </a:t>
            </a:r>
            <a:r>
              <a:rPr lang="zh-CN" altLang="en-US" dirty="0"/>
              <a:t>替代模型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9B4947-4E29-5C33-B457-5001846D9E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Xiao, C., Li, B., Zhu, J.-Y., He, W., Liu, M., &amp; Song, D. (2019). Generating Adversarial Examples with Adversarial Networks (arXiv:1801.02610).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http://arxiv.org/abs/1801.02610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FA684B-E22D-2FAB-F081-78745B906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115" y="2393883"/>
            <a:ext cx="2601430" cy="3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262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5.1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485D61-B13A-2140-6B78-94A0B8828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52" y="3504708"/>
            <a:ext cx="3851344" cy="24054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A57FF7-89A7-FBE7-6309-17B53D5B790C}"/>
              </a:ext>
            </a:extLst>
          </p:cNvPr>
          <p:cNvSpPr txBox="1"/>
          <p:nvPr/>
        </p:nvSpPr>
        <p:spPr>
          <a:xfrm>
            <a:off x="1487905" y="3062649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untargeted attack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99063C-6C07-8FE8-BA55-A4DE1633CA0F}"/>
              </a:ext>
            </a:extLst>
          </p:cNvPr>
          <p:cNvSpPr txBox="1"/>
          <p:nvPr/>
        </p:nvSpPr>
        <p:spPr>
          <a:xfrm>
            <a:off x="7451557" y="289283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targeted attack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3FD2319-68F3-6901-9135-61DE2F0C5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347" y="3491794"/>
            <a:ext cx="5811253" cy="19361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FF26EE7-9F7E-DE5A-381F-50C1FA672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1781" y="1203405"/>
            <a:ext cx="4921201" cy="8447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DCB38C-35CE-E56A-A5EB-5D1CE5AA47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Xiao, C., Li, B., Zhu, J.-Y., He, W., Liu, M., &amp; Song, D. (2019). Generating Adversarial Examples with Adversarial Networks (arXiv:1801.02610).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http://arxiv.org/abs/1801.02610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DB587C-67D7-73D8-4BBA-9DDC3556B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09" y="1940580"/>
            <a:ext cx="2601430" cy="393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8A9DE9-1D02-C8B8-6CB9-AF86F81AB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110" y="2277927"/>
            <a:ext cx="2601430" cy="3937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3B84E3-BA22-71EF-6D6C-2B0A90E4DF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209" y="2597820"/>
            <a:ext cx="3508007" cy="37679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4047346-6235-6AD0-7942-03A27EA18332}"/>
              </a:ext>
            </a:extLst>
          </p:cNvPr>
          <p:cNvCxnSpPr>
            <a:cxnSpLocks/>
          </p:cNvCxnSpPr>
          <p:nvPr/>
        </p:nvCxnSpPr>
        <p:spPr>
          <a:xfrm>
            <a:off x="2403924" y="2322643"/>
            <a:ext cx="0" cy="30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2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6" y="1541535"/>
            <a:ext cx="287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5.1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725297-894A-66D4-A382-FF4AF91A8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74" y="3521990"/>
            <a:ext cx="3051408" cy="21027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5A0651-8BF6-7A54-4AFF-BD190772D8F8}"/>
              </a:ext>
            </a:extLst>
          </p:cNvPr>
          <p:cNvSpPr txBox="1"/>
          <p:nvPr/>
        </p:nvSpPr>
        <p:spPr>
          <a:xfrm>
            <a:off x="2237874" y="307993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AdvGAN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64091-B127-0AD9-E015-522C0E1345B6}"/>
              </a:ext>
            </a:extLst>
          </p:cNvPr>
          <p:cNvSpPr txBox="1"/>
          <p:nvPr/>
        </p:nvSpPr>
        <p:spPr>
          <a:xfrm>
            <a:off x="8525370" y="306505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FGSM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0BCA79-2D3D-6090-83B2-3AE4B9517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234" y="3521990"/>
            <a:ext cx="3051408" cy="21027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D74670-8BBB-D46E-EBA9-EADDACC6EB08}"/>
              </a:ext>
            </a:extLst>
          </p:cNvPr>
          <p:cNvSpPr txBox="1"/>
          <p:nvPr/>
        </p:nvSpPr>
        <p:spPr>
          <a:xfrm>
            <a:off x="3369982" y="1612227"/>
            <a:ext cx="6017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AdvGAN</a:t>
            </a:r>
            <a:r>
              <a:rPr lang="zh-CN" altLang="en-US" dirty="0"/>
              <a:t>与</a:t>
            </a:r>
            <a:r>
              <a:rPr lang="en-US" altLang="zh-CN" dirty="0"/>
              <a:t>FGSM</a:t>
            </a:r>
            <a:r>
              <a:rPr lang="zh-CN" altLang="en-US" dirty="0"/>
              <a:t>实验对比：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目标模型：</a:t>
            </a:r>
            <a:r>
              <a:rPr lang="en-US" altLang="zh-CN" dirty="0" err="1"/>
              <a:t>LeNet</a:t>
            </a:r>
            <a:r>
              <a:rPr lang="zh-CN" altLang="en-US" dirty="0"/>
              <a:t>（</a:t>
            </a:r>
            <a:r>
              <a:rPr lang="en-US" altLang="zh-CN" dirty="0"/>
              <a:t>acc: 97.69%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取</a:t>
            </a:r>
            <a:r>
              <a:rPr lang="en-US" altLang="zh-CN" dirty="0"/>
              <a:t>epsilon=[0.01, 0.05, 0.1, 0.2, 0.3, 0.4, 0.5, 0.6, 0.7, 0.8]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AADC23-079D-1D4C-BB93-C3DA1EEB4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811" y="3603498"/>
            <a:ext cx="2526553" cy="1676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54F712-1011-5BD7-E8C3-D8EEF8933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4151" y="3723812"/>
            <a:ext cx="2389135" cy="15557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3F2DF9-1219-B8C7-1018-26D6A44952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Xiao, C., Li, B., Zhu, J.-Y., He, W., Liu, M., &amp; Song, D. (2019). Generating Adversarial Examples with Adversarial Networks (arXiv:1801.02610).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http://arxiv.org/abs/1801.02610</a:t>
            </a:r>
          </a:p>
        </p:txBody>
      </p:sp>
    </p:spTree>
    <p:extLst>
      <p:ext uri="{BB962C8B-B14F-4D97-AF65-F5344CB8AC3E}">
        <p14:creationId xmlns:p14="http://schemas.microsoft.com/office/powerpoint/2010/main" val="232216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5.2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++: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3417C4-54E8-9A1D-975E-729A0E133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554" y="1884665"/>
            <a:ext cx="4244614" cy="3216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C00DFB-5859-EB8A-FA62-D5FDCA7CB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720" y="2116614"/>
            <a:ext cx="4750209" cy="2125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D30374-CD02-BAED-375E-957926601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814" y="4835021"/>
            <a:ext cx="2481952" cy="2659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AF4EA6B-2FC3-D329-6CC3-6A506C7E28F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Mangla, P.,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Jandial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Varshney, S., &amp; Balasubramanian, V. N. (2019). </a:t>
            </a:r>
            <a:r>
              <a:rPr lang="en-US" altLang="zh-CN" sz="12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AdvGAN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++: Harnessing latent layers for adversary generation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(arXiv:1908.00706).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http://arxiv.org/abs/1908.00706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5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5.2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++: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538889-221A-253E-0EFC-319A43B06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285" y="1088169"/>
            <a:ext cx="3987579" cy="4909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3025B8-5EB8-82C0-94AF-1133C771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14" y="2281106"/>
            <a:ext cx="3260015" cy="3096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B03560-CD84-43BA-5BC7-BF178B35D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65" y="3169471"/>
            <a:ext cx="7455568" cy="5887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8ACC1F-FF79-D9D3-A461-6E2005260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65" y="4462840"/>
            <a:ext cx="7145675" cy="91857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562098C-DABA-088B-7703-80DA9C697C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Mangla, P.,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Jandial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Varshney, S., &amp; Balasubramanian, V. N. (2019). </a:t>
            </a:r>
            <a:r>
              <a:rPr lang="en-US" altLang="zh-CN" sz="12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AdvGAN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++: Harnessing latent layers for adversary generation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(arXiv:1908.00706).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http://arxiv.org/abs/1908.00706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5.2 </a:t>
            </a:r>
            <a:r>
              <a:rPr lang="en-US" altLang="zh-CN" dirty="0" err="1">
                <a:solidFill>
                  <a:srgbClr val="FF0000"/>
                </a:solidFill>
              </a:rPr>
              <a:t>AdvGAN</a:t>
            </a:r>
            <a:r>
              <a:rPr lang="en-US" altLang="zh-CN" dirty="0">
                <a:solidFill>
                  <a:srgbClr val="FF0000"/>
                </a:solidFill>
              </a:rPr>
              <a:t>++: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D6B433-A9A6-C498-D017-0C399AE1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86" y="3232220"/>
            <a:ext cx="4844788" cy="1085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06F707-4A47-1CF3-80B9-D7631C5A5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296" y="3232220"/>
            <a:ext cx="6160168" cy="22420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55D525-CECE-1F9B-BC72-D06A9D5F22B5}"/>
              </a:ext>
            </a:extLst>
          </p:cNvPr>
          <p:cNvSpPr txBox="1"/>
          <p:nvPr/>
        </p:nvSpPr>
        <p:spPr>
          <a:xfrm>
            <a:off x="1006642" y="2427656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Target model under no defense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8B4997-CE41-AFD3-E733-D3799AEA482A}"/>
              </a:ext>
            </a:extLst>
          </p:cNvPr>
          <p:cNvSpPr txBox="1"/>
          <p:nvPr/>
        </p:nvSpPr>
        <p:spPr>
          <a:xfrm>
            <a:off x="7431506" y="2429307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Target model under defense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DDB024-7822-3289-8F64-0EB01C1D5B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2103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Mangla, P.,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Jandial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Varshney, S., &amp; Balasubramanian, V. N. (2019). </a:t>
            </a:r>
            <a:r>
              <a:rPr lang="en-US" altLang="zh-CN" sz="12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AdvGAN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++: Harnessing latent layers for adversary generation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(arXiv:1908.00706).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http://arxiv.org/abs/1908.00706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8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C2FB5A0-F613-C285-58BE-C107E6539406}"/>
              </a:ext>
            </a:extLst>
          </p:cNvPr>
          <p:cNvSpPr/>
          <p:nvPr/>
        </p:nvSpPr>
        <p:spPr>
          <a:xfrm>
            <a:off x="4572000" y="0"/>
            <a:ext cx="7619999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CE0F4E-6EBE-1EE3-5FC1-DEA7C5A76C73}"/>
              </a:ext>
            </a:extLst>
          </p:cNvPr>
          <p:cNvSpPr txBox="1"/>
          <p:nvPr/>
        </p:nvSpPr>
        <p:spPr>
          <a:xfrm>
            <a:off x="818000" y="2413335"/>
            <a:ext cx="323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sz="6000" b="1" i="1" dirty="0">
                <a:solidFill>
                  <a:srgbClr val="2373BB"/>
                </a:solidFill>
                <a:latin typeface="Times New Roman" panose="02020603050405020304" charset="0"/>
                <a:cs typeface="Times New Roman" panose="02020603050405020304" charset="0"/>
              </a:rPr>
              <a:t>Contents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A495F4-BAA3-8411-FE4F-F6333270A003}"/>
              </a:ext>
            </a:extLst>
          </p:cNvPr>
          <p:cNvSpPr txBox="1"/>
          <p:nvPr/>
        </p:nvSpPr>
        <p:spPr>
          <a:xfrm>
            <a:off x="6482498" y="1690060"/>
            <a:ext cx="379900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  Adversarial Perturbation</a:t>
            </a:r>
          </a:p>
          <a:p>
            <a:pPr font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2  White-box Attack</a:t>
            </a:r>
          </a:p>
          <a:p>
            <a:pPr font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3  Black-box Attack</a:t>
            </a:r>
          </a:p>
          <a:p>
            <a:pPr font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  Generative Adversarial Nets</a:t>
            </a:r>
          </a:p>
          <a:p>
            <a:pPr lvl="1" font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4.1  GAN</a:t>
            </a:r>
          </a:p>
          <a:p>
            <a:pPr lvl="1" font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4.2  Least Squares GAN</a:t>
            </a:r>
          </a:p>
          <a:p>
            <a:pPr lvl="1" font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4.3  Wasserstein GAN</a:t>
            </a:r>
          </a:p>
          <a:p>
            <a:pPr font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5  Adversarial Attack with GANs</a:t>
            </a:r>
          </a:p>
          <a:p>
            <a:pPr lvl="1" font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5.1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AdvGAN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font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5.2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AdvGAN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++</a:t>
            </a:r>
          </a:p>
          <a:p>
            <a:pPr lvl="1" font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5.3  Natural Adversaries</a:t>
            </a:r>
          </a:p>
        </p:txBody>
      </p:sp>
    </p:spTree>
    <p:extLst>
      <p:ext uri="{BB962C8B-B14F-4D97-AF65-F5344CB8AC3E}">
        <p14:creationId xmlns:p14="http://schemas.microsoft.com/office/powerpoint/2010/main" val="116201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2B3F1C-FA31-C6FD-E549-61D18C58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69" y="2313525"/>
            <a:ext cx="8086861" cy="2828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4231DF-96FC-D3D3-4798-18A4727FED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86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5A8435-54BE-192F-E6E3-833E63AA9F78}"/>
              </a:ext>
            </a:extLst>
          </p:cNvPr>
          <p:cNvGrpSpPr/>
          <p:nvPr/>
        </p:nvGrpSpPr>
        <p:grpSpPr>
          <a:xfrm>
            <a:off x="2163679" y="2872179"/>
            <a:ext cx="7864642" cy="2096403"/>
            <a:chOff x="1939090" y="2877045"/>
            <a:chExt cx="7864642" cy="209640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5806154-79A1-42AB-2342-2640F07C6D24}"/>
                </a:ext>
              </a:extLst>
            </p:cNvPr>
            <p:cNvSpPr txBox="1"/>
            <p:nvPr/>
          </p:nvSpPr>
          <p:spPr>
            <a:xfrm>
              <a:off x="1939090" y="2877045"/>
              <a:ext cx="7864642" cy="88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不同于之前显示的在原始数据空间上寻找对抗样本，本文在</a:t>
              </a:r>
              <a:r>
                <a:rPr lang="en-US" altLang="zh-CN" dirty="0"/>
                <a:t>Latent Space</a:t>
              </a:r>
              <a:r>
                <a:rPr lang="zh-CN" altLang="en-US" dirty="0"/>
                <a:t>（隐空间）中找到对抗样本，然后将</a:t>
              </a:r>
              <a:r>
                <a:rPr lang="en-US" altLang="zh-CN" dirty="0"/>
                <a:t>Latent Space</a:t>
              </a:r>
              <a:r>
                <a:rPr lang="zh-CN" altLang="en-US" dirty="0"/>
                <a:t>的数据解码到真实数据空间中。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918913-9973-5DDB-49E0-1596DBC308EC}"/>
                </a:ext>
              </a:extLst>
            </p:cNvPr>
            <p:cNvSpPr txBox="1"/>
            <p:nvPr/>
          </p:nvSpPr>
          <p:spPr>
            <a:xfrm>
              <a:off x="1939090" y="4092309"/>
              <a:ext cx="7864642" cy="88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真实数据</a:t>
              </a:r>
              <a:r>
                <a:rPr lang="en-US" altLang="zh-CN" dirty="0"/>
                <a:t> -&gt; </a:t>
              </a:r>
              <a:r>
                <a:rPr lang="zh-CN" altLang="en-US" dirty="0"/>
                <a:t>隐空间：</a:t>
              </a:r>
              <a:r>
                <a:rPr lang="en-US" altLang="zh-CN" dirty="0"/>
                <a:t>Inverter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隐空间 </a:t>
              </a:r>
              <a:r>
                <a:rPr lang="en-US" altLang="zh-CN" dirty="0"/>
                <a:t>-&gt; </a:t>
              </a:r>
              <a:r>
                <a:rPr lang="zh-CN" altLang="en-US" dirty="0"/>
                <a:t>真实数据：</a:t>
              </a:r>
              <a:r>
                <a:rPr lang="en-US" altLang="zh-CN" dirty="0"/>
                <a:t>Generator</a:t>
              </a:r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82C134E-3935-5BAB-24F8-B86816736B2E}"/>
              </a:ext>
            </a:extLst>
          </p:cNvPr>
          <p:cNvSpPr txBox="1"/>
          <p:nvPr/>
        </p:nvSpPr>
        <p:spPr>
          <a:xfrm>
            <a:off x="1213080" y="2056322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AA0C26-E849-FD1B-14A5-E77DAE4137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32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2751B1E-39AB-CCE2-9233-6FD942AC330A}"/>
              </a:ext>
            </a:extLst>
          </p:cNvPr>
          <p:cNvGrpSpPr/>
          <p:nvPr/>
        </p:nvGrpSpPr>
        <p:grpSpPr>
          <a:xfrm>
            <a:off x="1670384" y="2729104"/>
            <a:ext cx="8402053" cy="2799665"/>
            <a:chOff x="1020571" y="2700794"/>
            <a:chExt cx="8402053" cy="279966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EF51D48-F614-7C42-7C05-99D67795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1" y="2700794"/>
              <a:ext cx="8402053" cy="205234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0A10E8A-86C3-5504-369F-144B52AC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9662" y="5075850"/>
              <a:ext cx="5773049" cy="424609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272B6544-66D5-3A4C-9451-5E21ECE7C4D1}"/>
              </a:ext>
            </a:extLst>
          </p:cNvPr>
          <p:cNvSpPr txBox="1"/>
          <p:nvPr/>
        </p:nvSpPr>
        <p:spPr>
          <a:xfrm>
            <a:off x="1213080" y="2056322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真实数据</a:t>
            </a:r>
            <a:r>
              <a:rPr lang="en-US" altLang="zh-CN" dirty="0"/>
              <a:t> -&gt; </a:t>
            </a:r>
            <a:r>
              <a:rPr lang="zh-CN" altLang="en-US" dirty="0"/>
              <a:t>隐空间：</a:t>
            </a:r>
            <a:r>
              <a:rPr lang="en-US" altLang="zh-CN" dirty="0"/>
              <a:t>Inverter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D6CE6F-E89F-F210-C4EF-B6F17092F9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2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76F714-979A-13F7-6832-556B3B03F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121" y="3254399"/>
            <a:ext cx="9051758" cy="8084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07F7EB-620F-4EC1-3C5D-F47CF6C6B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846" y="4568008"/>
            <a:ext cx="5123129" cy="5081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74555EF-3001-5D37-1F0A-A1C2D42A98C8}"/>
              </a:ext>
            </a:extLst>
          </p:cNvPr>
          <p:cNvSpPr txBox="1"/>
          <p:nvPr/>
        </p:nvSpPr>
        <p:spPr>
          <a:xfrm>
            <a:off x="1213080" y="2056322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隐空间 </a:t>
            </a:r>
            <a:r>
              <a:rPr lang="en-US" altLang="zh-CN" dirty="0"/>
              <a:t>-&gt; </a:t>
            </a:r>
            <a:r>
              <a:rPr lang="zh-CN" altLang="en-US" dirty="0"/>
              <a:t>真实数据：</a:t>
            </a:r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B3E716-5319-E972-53D4-04F9C0C61F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29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9E17C3-DA0D-352C-B6C9-3CA9141B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408" y="3841917"/>
            <a:ext cx="7635183" cy="11450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82429A-2C11-ACC1-FC05-9FE00287F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359" y="2462827"/>
            <a:ext cx="8485280" cy="8278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E8C791D-4A46-D55A-B04C-F920A094F3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07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497CD8-5D08-49E7-B9EE-A49A1A911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296" y="2245895"/>
            <a:ext cx="6953408" cy="34098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72D5BF-4F41-033C-FF6B-AF3B6AD3D6A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5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8253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5 Adversarial Attack with GANs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541535"/>
            <a:ext cx="537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5.3 Generating Natural Adversarial Examples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DB8416-618B-C35D-499D-4FF6DC08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052" y="2466638"/>
            <a:ext cx="7579895" cy="25830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EFA13D-B1BE-072C-2245-263EB1327FF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89742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Z., Dua, D., &amp; Singh, S. (2018).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Natural Adversarial Examples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(arXiv:1710.11342).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http://arxiv.org/abs/1710.11342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8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C2F2D32-84A3-1F4C-1B33-75BB16234B4E}"/>
              </a:ext>
            </a:extLst>
          </p:cNvPr>
          <p:cNvGrpSpPr/>
          <p:nvPr/>
        </p:nvGrpSpPr>
        <p:grpSpPr>
          <a:xfrm>
            <a:off x="-635" y="1997242"/>
            <a:ext cx="12192635" cy="2727158"/>
            <a:chOff x="0" y="0"/>
            <a:chExt cx="12192635" cy="15837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53F0F3-BD64-7B29-76C1-FCBDE3B56D53}"/>
                </a:ext>
              </a:extLst>
            </p:cNvPr>
            <p:cNvSpPr/>
            <p:nvPr/>
          </p:nvSpPr>
          <p:spPr>
            <a:xfrm>
              <a:off x="0" y="0"/>
              <a:ext cx="12192635" cy="158370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0049" y="496945"/>
              <a:ext cx="8630830" cy="5898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kumimoji="1" lang="en-US" sz="6000" b="1" i="1" dirty="0">
                  <a:solidFill>
                    <a:srgbClr val="2373B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 for Wathing!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08316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1 Adversarial Perturbation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DEBF15-D7E7-2F0B-4408-5E3135FD389C}"/>
              </a:ext>
            </a:extLst>
          </p:cNvPr>
          <p:cNvSpPr txBox="1"/>
          <p:nvPr/>
        </p:nvSpPr>
        <p:spPr>
          <a:xfrm>
            <a:off x="492565" y="1541535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Definition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C582FD-23A8-BA21-C06B-574132F763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059525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Madry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Makelov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Schmidt, L., Tsipras, D., &amp;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Vladu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(2019).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Deep Learning Models Resistant to Adversarial Attacks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(arXiv:1706.06083).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http://arxiv.org/abs/1706.06083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DE11F7-0ECB-4101-DBAC-C95B44D90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51" y="2148801"/>
            <a:ext cx="3939881" cy="5563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897B57E3-B140-6A8A-11D9-129920EC15B8}"/>
              </a:ext>
            </a:extLst>
          </p:cNvPr>
          <p:cNvGrpSpPr/>
          <p:nvPr/>
        </p:nvGrpSpPr>
        <p:grpSpPr>
          <a:xfrm>
            <a:off x="689820" y="2824877"/>
            <a:ext cx="5433531" cy="899218"/>
            <a:chOff x="689820" y="2824877"/>
            <a:chExt cx="5433531" cy="89921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235A921-7EA2-395B-5D66-6DA487ECA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8101" y="3411648"/>
              <a:ext cx="5121084" cy="31244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EBF3187-55C9-4444-E6B3-89B70796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9820" y="2824877"/>
              <a:ext cx="5433531" cy="586791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CF8E0C-EE0C-20B9-FC3A-47CD3BB2E322}"/>
              </a:ext>
            </a:extLst>
          </p:cNvPr>
          <p:cNvGrpSpPr/>
          <p:nvPr/>
        </p:nvGrpSpPr>
        <p:grpSpPr>
          <a:xfrm>
            <a:off x="9028050" y="2769329"/>
            <a:ext cx="2179320" cy="3255962"/>
            <a:chOff x="8225790" y="2801938"/>
            <a:chExt cx="2179320" cy="325596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D38621A-0902-2BEA-71E1-91836EE4C6C3}"/>
                </a:ext>
              </a:extLst>
            </p:cNvPr>
            <p:cNvSpPr/>
            <p:nvPr/>
          </p:nvSpPr>
          <p:spPr>
            <a:xfrm>
              <a:off x="8225790" y="3362960"/>
              <a:ext cx="2179320" cy="154813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27CE173-6A62-7ECE-62DE-212EEBE32CE0}"/>
                </a:ext>
              </a:extLst>
            </p:cNvPr>
            <p:cNvSpPr txBox="1"/>
            <p:nvPr/>
          </p:nvSpPr>
          <p:spPr>
            <a:xfrm>
              <a:off x="8363268" y="3750945"/>
              <a:ext cx="1904365" cy="3683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b="1" dirty="0"/>
                <a:t>CNN model</a:t>
              </a:r>
            </a:p>
          </p:txBody>
        </p:sp>
        <p:sp>
          <p:nvSpPr>
            <p:cNvPr id="36" name="右箭头 25">
              <a:extLst>
                <a:ext uri="{FF2B5EF4-FFF2-40B4-BE49-F238E27FC236}">
                  <a16:creationId xmlns:a16="http://schemas.microsoft.com/office/drawing/2014/main" id="{D9781120-D993-02DA-FFDC-5FE19373DB2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5400000">
              <a:off x="9046845" y="2916555"/>
              <a:ext cx="448310" cy="219075"/>
            </a:xfrm>
            <a:prstGeom prst="rightArrow">
              <a:avLst/>
            </a:prstGeom>
            <a:solidFill>
              <a:srgbClr val="2373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右箭头 27">
              <a:extLst>
                <a:ext uri="{FF2B5EF4-FFF2-40B4-BE49-F238E27FC236}">
                  <a16:creationId xmlns:a16="http://schemas.microsoft.com/office/drawing/2014/main" id="{915CD3F7-2E83-3009-9086-8FF93B2E71B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9046845" y="5175250"/>
              <a:ext cx="448310" cy="219075"/>
            </a:xfrm>
            <a:prstGeom prst="rightArrow">
              <a:avLst/>
            </a:prstGeom>
            <a:solidFill>
              <a:srgbClr val="2373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7A31E82-92BA-C623-DA80-5658E479046E}"/>
                </a:ext>
              </a:extLst>
            </p:cNvPr>
            <p:cNvSpPr txBox="1"/>
            <p:nvPr/>
          </p:nvSpPr>
          <p:spPr>
            <a:xfrm>
              <a:off x="8450580" y="5689600"/>
              <a:ext cx="17418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misclassify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C2F85D-9B90-DA23-1DF2-4070883B461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8526780" y="4201160"/>
              <a:ext cx="1577340" cy="296545"/>
            </a:xfrm>
            <a:prstGeom prst="rect">
              <a:avLst/>
            </a:prstGeom>
          </p:spPr>
        </p:pic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BD736C13-354F-3F39-E657-8C7CDF1B5C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027" y="4029341"/>
            <a:ext cx="5357324" cy="14784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42C5A0-D03F-15A1-82D1-049ED9B563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78234" y="1212990"/>
            <a:ext cx="5644323" cy="14405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31E853-E09D-2897-B5DE-5EBAFB8CCE24}"/>
              </a:ext>
            </a:extLst>
          </p:cNvPr>
          <p:cNvSpPr txBox="1"/>
          <p:nvPr/>
        </p:nvSpPr>
        <p:spPr>
          <a:xfrm>
            <a:off x="4999808" y="493209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L0</a:t>
            </a:r>
            <a:r>
              <a:rPr lang="zh-CN" altLang="en-US" dirty="0"/>
              <a:t>、</a:t>
            </a:r>
            <a:r>
              <a:rPr lang="en-US" altLang="zh-CN" dirty="0"/>
              <a:t>L2</a:t>
            </a:r>
            <a:r>
              <a:rPr lang="zh-CN" altLang="en-US" dirty="0"/>
              <a:t>、</a:t>
            </a:r>
            <a:r>
              <a:rPr lang="en-US" altLang="zh-CN" dirty="0"/>
              <a:t>L-inf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8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310854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2 White-box Attack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0938DCD-C2D9-45F2-2B03-A8FE99A8AA66}"/>
              </a:ext>
            </a:extLst>
          </p:cNvPr>
          <p:cNvSpPr txBox="1"/>
          <p:nvPr/>
        </p:nvSpPr>
        <p:spPr>
          <a:xfrm>
            <a:off x="812275" y="1994765"/>
            <a:ext cx="10567449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FZS3JW--GB1-0"/>
              </a:rPr>
              <a:t>在生成对抗扰动时，</a:t>
            </a:r>
            <a:r>
              <a:rPr lang="zh-CN" altLang="en-US" sz="1800" b="0" i="0" u="none" strike="noStrike" baseline="0" dirty="0">
                <a:latin typeface="FZS3JW--GB1-0"/>
              </a:rPr>
              <a:t>可以完全访问目标模型的训练数据、参数和结构，甚至是防御的参数和结构。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9B85C-BDB6-623C-2D18-8BCB6D36D356}"/>
              </a:ext>
            </a:extLst>
          </p:cNvPr>
          <p:cNvSpPr txBox="1"/>
          <p:nvPr/>
        </p:nvSpPr>
        <p:spPr>
          <a:xfrm>
            <a:off x="492565" y="1541535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Definition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1CC50C-F739-31F2-307C-83F1CB4181B0}"/>
              </a:ext>
            </a:extLst>
          </p:cNvPr>
          <p:cNvSpPr txBox="1"/>
          <p:nvPr/>
        </p:nvSpPr>
        <p:spPr>
          <a:xfrm>
            <a:off x="492564" y="2967652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Methods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FB15EE-4EB9-5B18-C4EA-53E958E16A7F}"/>
              </a:ext>
            </a:extLst>
          </p:cNvPr>
          <p:cNvSpPr txBox="1"/>
          <p:nvPr/>
        </p:nvSpPr>
        <p:spPr>
          <a:xfrm>
            <a:off x="820131" y="3338212"/>
            <a:ext cx="67024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基于梯度：</a:t>
            </a:r>
            <a:r>
              <a:rPr lang="en-US" altLang="zh-CN" dirty="0"/>
              <a:t>FGSM</a:t>
            </a:r>
            <a:r>
              <a:rPr lang="zh-CN" altLang="en-US" dirty="0"/>
              <a:t>、</a:t>
            </a:r>
            <a:r>
              <a:rPr lang="en-US" altLang="zh-CN" dirty="0"/>
              <a:t>I-FGSM</a:t>
            </a:r>
            <a:r>
              <a:rPr lang="zh-CN" altLang="en-US" dirty="0"/>
              <a:t>、</a:t>
            </a:r>
            <a:r>
              <a:rPr lang="en-US" altLang="zh-CN" dirty="0"/>
              <a:t>MI-FGSM</a:t>
            </a:r>
            <a:r>
              <a:rPr lang="zh-CN" altLang="en-US" dirty="0"/>
              <a:t>、</a:t>
            </a:r>
            <a:r>
              <a:rPr lang="en-US" altLang="zh-CN" b="1" dirty="0"/>
              <a:t>PGD</a:t>
            </a:r>
            <a:r>
              <a:rPr lang="zh-CN" altLang="en-US" b="1" dirty="0"/>
              <a:t>、</a:t>
            </a:r>
            <a:r>
              <a:rPr lang="en-US" altLang="zh-CN" dirty="0"/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基于决策面：</a:t>
            </a:r>
            <a:r>
              <a:rPr lang="en-US" altLang="zh-CN" dirty="0" err="1"/>
              <a:t>DeepFool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基于优化算法：</a:t>
            </a:r>
            <a:r>
              <a:rPr lang="en-US" altLang="zh-CN" dirty="0"/>
              <a:t>L-BFGS</a:t>
            </a:r>
            <a:r>
              <a:rPr lang="zh-CN" altLang="en-US" dirty="0"/>
              <a:t>、</a:t>
            </a:r>
            <a:r>
              <a:rPr lang="en-US" altLang="zh-CN" dirty="0"/>
              <a:t>C&amp;W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6DA8C8-9AF1-804D-F0E7-A8A46ABA6EB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45626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闫嘉乐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徐洋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张思聪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&amp;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李克资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(2022).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图像分类模型的对抗样本攻防研究综述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计算机工程与应用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(23), 24–41.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27A62C-4146-7116-A649-99442EF92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344" y="2720291"/>
            <a:ext cx="3974316" cy="230715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A34EFA8-77E0-D393-3924-EB9FD1C00D89}"/>
              </a:ext>
            </a:extLst>
          </p:cNvPr>
          <p:cNvSpPr txBox="1"/>
          <p:nvPr/>
        </p:nvSpPr>
        <p:spPr>
          <a:xfrm>
            <a:off x="7800474" y="5048795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DeepFool</a:t>
            </a:r>
            <a:r>
              <a:rPr lang="zh-CN" altLang="en-US" dirty="0"/>
              <a:t>：基于决策面</a:t>
            </a:r>
          </a:p>
        </p:txBody>
      </p:sp>
    </p:spTree>
    <p:extLst>
      <p:ext uri="{BB962C8B-B14F-4D97-AF65-F5344CB8AC3E}">
        <p14:creationId xmlns:p14="http://schemas.microsoft.com/office/powerpoint/2010/main" val="135135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299793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3 Black-box Attack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C9B85C-BDB6-623C-2D18-8BCB6D36D356}"/>
              </a:ext>
            </a:extLst>
          </p:cNvPr>
          <p:cNvSpPr txBox="1"/>
          <p:nvPr/>
        </p:nvSpPr>
        <p:spPr>
          <a:xfrm>
            <a:off x="492565" y="1541535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Definition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1CC50C-F739-31F2-307C-83F1CB4181B0}"/>
              </a:ext>
            </a:extLst>
          </p:cNvPr>
          <p:cNvSpPr txBox="1"/>
          <p:nvPr/>
        </p:nvSpPr>
        <p:spPr>
          <a:xfrm>
            <a:off x="492564" y="2967652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Methods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FB15EE-4EB9-5B18-C4EA-53E958E16A7F}"/>
              </a:ext>
            </a:extLst>
          </p:cNvPr>
          <p:cNvSpPr txBox="1"/>
          <p:nvPr/>
        </p:nvSpPr>
        <p:spPr>
          <a:xfrm>
            <a:off x="820131" y="3338212"/>
            <a:ext cx="5596711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基于迁移、基于梯度估算、基于决策边界、基于</a:t>
            </a:r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1D173B-2519-1B27-049B-752AE8EEB7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45626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闫嘉乐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徐洋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张思聪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&amp;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李克资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(2022).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图像分类模型的对抗样本攻防研究综述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计算机工程与应用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(23), 24–41.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2ACB83-75AD-7EE7-3E67-318596AFC8EA}"/>
              </a:ext>
            </a:extLst>
          </p:cNvPr>
          <p:cNvSpPr txBox="1"/>
          <p:nvPr/>
        </p:nvSpPr>
        <p:spPr>
          <a:xfrm>
            <a:off x="812275" y="1994765"/>
            <a:ext cx="10567449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FZS3JW--GB1-0"/>
                <a:ea typeface="等线" panose="02010600030101010101" pitchFamily="2" charset="-122"/>
                <a:cs typeface="+mn-cs"/>
              </a:rPr>
              <a:t>在生成对抗扰动时，</a:t>
            </a:r>
            <a:r>
              <a:rPr lang="zh-CN" altLang="zh-CN" sz="1800" b="0" i="0" kern="1200" baseline="0" dirty="0">
                <a:solidFill>
                  <a:srgbClr val="000000"/>
                </a:solidFill>
                <a:effectLst/>
                <a:latin typeface="FZS3JW--GB1-0"/>
                <a:ea typeface="等线" panose="02010600030101010101" pitchFamily="2" charset="-122"/>
                <a:cs typeface="+mn-cs"/>
              </a:rPr>
              <a:t>并不知道目标模型和训练模型的参数，以及防御方法的有关信息</a:t>
            </a:r>
            <a:r>
              <a:rPr lang="zh-CN" altLang="en-US" sz="1800" b="0" i="0" u="none" strike="noStrike" baseline="0" dirty="0">
                <a:latin typeface="FZS3JW--GB1-0"/>
              </a:rPr>
              <a:t>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C05402-2C4D-9847-892F-C486C8AB8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453" y="2824212"/>
            <a:ext cx="4613632" cy="25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9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6137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4 Generative Adversarial Nets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357054"/>
            <a:ext cx="155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4.1 GAN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175482-9466-B3D3-9B01-AA94FACAD67A}"/>
              </a:ext>
            </a:extLst>
          </p:cNvPr>
          <p:cNvGrpSpPr/>
          <p:nvPr/>
        </p:nvGrpSpPr>
        <p:grpSpPr>
          <a:xfrm>
            <a:off x="2926987" y="1713754"/>
            <a:ext cx="7484656" cy="3430492"/>
            <a:chOff x="2750341" y="1305868"/>
            <a:chExt cx="7484656" cy="343049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BA70314-CC72-57DC-AF53-EFCE4E5B0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0341" y="1517095"/>
              <a:ext cx="6691317" cy="3073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78BAE5C-68A0-D90F-FC66-8A5726BA3CAD}"/>
                    </a:ext>
                  </a:extLst>
                </p:cNvPr>
                <p:cNvSpPr txBox="1"/>
                <p:nvPr/>
              </p:nvSpPr>
              <p:spPr>
                <a:xfrm>
                  <a:off x="2991853" y="4016538"/>
                  <a:ext cx="1787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78BAE5C-68A0-D90F-FC66-8A5726BA3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853" y="4016538"/>
                  <a:ext cx="17870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241" r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D3BCA10-19FD-355F-99D8-A48AFCBECE4A}"/>
                    </a:ext>
                  </a:extLst>
                </p:cNvPr>
                <p:cNvSpPr txBox="1"/>
                <p:nvPr/>
              </p:nvSpPr>
              <p:spPr>
                <a:xfrm>
                  <a:off x="4507971" y="4459361"/>
                  <a:ext cx="2185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D3BCA10-19FD-355F-99D8-A48AFCBEC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971" y="4459361"/>
                  <a:ext cx="21852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2222" r="-19444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923F25E-99DB-16C2-E24D-6F61CF09A64D}"/>
                    </a:ext>
                  </a:extLst>
                </p:cNvPr>
                <p:cNvSpPr txBox="1"/>
                <p:nvPr/>
              </p:nvSpPr>
              <p:spPr>
                <a:xfrm>
                  <a:off x="9348536" y="3119467"/>
                  <a:ext cx="886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923F25E-99DB-16C2-E24D-6F61CF09A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536" y="3119467"/>
                  <a:ext cx="88646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517" t="-4444" r="-896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2FD0ACB-DC9B-9BC3-225C-0FEC99771DA4}"/>
                    </a:ext>
                  </a:extLst>
                </p:cNvPr>
                <p:cNvSpPr txBox="1"/>
                <p:nvPr/>
              </p:nvSpPr>
              <p:spPr>
                <a:xfrm>
                  <a:off x="9348536" y="2715568"/>
                  <a:ext cx="5523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2FD0ACB-DC9B-9BC3-225C-0FEC99771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536" y="2715568"/>
                  <a:ext cx="5523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000" t="-2174" r="-1444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491032D-6445-1BA8-27A4-398A3B4DC3CC}"/>
                    </a:ext>
                  </a:extLst>
                </p:cNvPr>
                <p:cNvSpPr txBox="1"/>
                <p:nvPr/>
              </p:nvSpPr>
              <p:spPr>
                <a:xfrm>
                  <a:off x="6265601" y="4386633"/>
                  <a:ext cx="5270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491032D-6445-1BA8-27A4-398A3B4DC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601" y="4386633"/>
                  <a:ext cx="52706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465" t="-4444" r="-1511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B936B56-336E-3F8A-5AE1-26C68087046E}"/>
                    </a:ext>
                  </a:extLst>
                </p:cNvPr>
                <p:cNvSpPr txBox="1"/>
                <p:nvPr/>
              </p:nvSpPr>
              <p:spPr>
                <a:xfrm>
                  <a:off x="5250938" y="1305868"/>
                  <a:ext cx="192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B936B56-336E-3F8A-5AE1-26C680870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938" y="1305868"/>
                  <a:ext cx="19293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3DE20341-DC06-A43F-1BC6-1C09C788C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962" y="3198769"/>
            <a:ext cx="1399675" cy="24007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5EFB025-47DE-7E40-801B-A58728D2C8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962" y="3564279"/>
            <a:ext cx="978406" cy="2400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6D4E9F-1779-D192-697C-8B080A186A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6145626"/>
            <a:ext cx="1165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https://blog.csdn.net/xujiaqi1574587/article/details/99280913</a:t>
            </a:r>
          </a:p>
        </p:txBody>
      </p:sp>
    </p:spTree>
    <p:extLst>
      <p:ext uri="{BB962C8B-B14F-4D97-AF65-F5344CB8AC3E}">
        <p14:creationId xmlns:p14="http://schemas.microsoft.com/office/powerpoint/2010/main" val="345315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6137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4 Generative Adversarial Nets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E24D1D-7BF8-6579-8CCA-27D01F25A2E5}"/>
              </a:ext>
            </a:extLst>
          </p:cNvPr>
          <p:cNvSpPr txBox="1"/>
          <p:nvPr/>
        </p:nvSpPr>
        <p:spPr>
          <a:xfrm>
            <a:off x="492565" y="1357054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4.1 GAN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53B262-79F0-B07B-68FB-7C0FA75680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5980359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Goodfellow, I.,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Pouget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-Abadie, J., Mirza, M., Xu, B.,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Warde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-Farley, D.,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Ozair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Courville, A.,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(2014). Generative Adversarial Nets. Advances in Neural Information Processing Systems, 27. https://proceedings.neurips.cc/paper/2014/hash/5ca3e9b122f61f8f06494c97b1afccf3-Abstract.html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F82C91-6DF4-DB41-4068-04898044CF22}"/>
              </a:ext>
            </a:extLst>
          </p:cNvPr>
          <p:cNvGrpSpPr/>
          <p:nvPr/>
        </p:nvGrpSpPr>
        <p:grpSpPr>
          <a:xfrm>
            <a:off x="1634944" y="1836823"/>
            <a:ext cx="8922111" cy="3780665"/>
            <a:chOff x="1634944" y="1836823"/>
            <a:chExt cx="8922111" cy="378066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5A7D796-78E8-8092-6079-8700B63601BE}"/>
                </a:ext>
              </a:extLst>
            </p:cNvPr>
            <p:cNvGrpSpPr/>
            <p:nvPr/>
          </p:nvGrpSpPr>
          <p:grpSpPr>
            <a:xfrm>
              <a:off x="1634944" y="1836823"/>
              <a:ext cx="8922111" cy="3780665"/>
              <a:chOff x="886326" y="1840833"/>
              <a:chExt cx="8922111" cy="378066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37E74D-3A34-B751-8AAA-C94AA60281F7}"/>
                  </a:ext>
                </a:extLst>
              </p:cNvPr>
              <p:cNvSpPr txBox="1"/>
              <p:nvPr/>
            </p:nvSpPr>
            <p:spPr>
              <a:xfrm>
                <a:off x="886326" y="1840833"/>
                <a:ext cx="4884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给定生成器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，判别器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，给定交叉熵损失函数</a:t>
                </a: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914C3C6-6173-2D7A-D805-567189BC2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0734" y="1912183"/>
                <a:ext cx="3799233" cy="276446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0B84873-379B-A746-E557-FAF814D5BD51}"/>
                  </a:ext>
                </a:extLst>
              </p:cNvPr>
              <p:cNvSpPr txBox="1"/>
              <p:nvPr/>
            </p:nvSpPr>
            <p:spPr>
              <a:xfrm>
                <a:off x="886327" y="2551500"/>
                <a:ext cx="4914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我们希望判别器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能够分辨正样本和负样本，则：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6A616E08-FE3E-0137-980E-782DAC283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9746" y="2989376"/>
                <a:ext cx="4562501" cy="59741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D9BB4B7-4675-DACA-39BF-541F7CECF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8212" y="4307882"/>
                <a:ext cx="6025568" cy="287929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8E7280D-4524-17A0-BBE9-B18DA766ED3A}"/>
                  </a:ext>
                </a:extLst>
              </p:cNvPr>
              <p:cNvSpPr txBox="1"/>
              <p:nvPr/>
            </p:nvSpPr>
            <p:spPr>
              <a:xfrm>
                <a:off x="886326" y="3914771"/>
                <a:ext cx="2729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因此，判别器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的损失为：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0E872F-0EB5-9EDE-0EDA-F41EAF10123A}"/>
                  </a:ext>
                </a:extLst>
              </p:cNvPr>
              <p:cNvSpPr txBox="1"/>
              <p:nvPr/>
            </p:nvSpPr>
            <p:spPr>
              <a:xfrm>
                <a:off x="9047775" y="5252166"/>
                <a:ext cx="760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Eq. (1)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5178BB9-99C4-0E6B-8A96-DD2BB271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5953" y="4954672"/>
              <a:ext cx="7460093" cy="662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89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6137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4 Generative Adversarial Nets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427939-44A5-183E-3273-EFD147BD7741}"/>
              </a:ext>
            </a:extLst>
          </p:cNvPr>
          <p:cNvSpPr txBox="1"/>
          <p:nvPr/>
        </p:nvSpPr>
        <p:spPr>
          <a:xfrm>
            <a:off x="492565" y="1357054"/>
            <a:ext cx="412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4.1 GAN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2989E06-5095-E7A1-F054-97E15F2F9419}"/>
              </a:ext>
            </a:extLst>
          </p:cNvPr>
          <p:cNvGrpSpPr/>
          <p:nvPr/>
        </p:nvGrpSpPr>
        <p:grpSpPr>
          <a:xfrm>
            <a:off x="1766723" y="2064468"/>
            <a:ext cx="8650125" cy="2834694"/>
            <a:chOff x="1770937" y="2075018"/>
            <a:chExt cx="8650125" cy="283469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720FD58-69E9-3116-E22A-FC5CDE04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0690" y="2589805"/>
              <a:ext cx="6570617" cy="57952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62A24D6-E68A-DF2A-FA19-FA9928963AFD}"/>
                </a:ext>
              </a:extLst>
            </p:cNvPr>
            <p:cNvGrpSpPr/>
            <p:nvPr/>
          </p:nvGrpSpPr>
          <p:grpSpPr>
            <a:xfrm>
              <a:off x="1770937" y="2075018"/>
              <a:ext cx="8650125" cy="2834694"/>
              <a:chOff x="877415" y="2026892"/>
              <a:chExt cx="8650125" cy="2834694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B00210-880F-66CE-3B04-0FFE0821D147}"/>
                  </a:ext>
                </a:extLst>
              </p:cNvPr>
              <p:cNvSpPr txBox="1"/>
              <p:nvPr/>
            </p:nvSpPr>
            <p:spPr>
              <a:xfrm>
                <a:off x="877415" y="2026892"/>
                <a:ext cx="8650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我们希望生成器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生成的负样本接近正样本，因此需要最大化负样本与假标签的距离</a:t>
                </a: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507B9DD-745B-0D6E-BC40-404682E57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3081" y="4466115"/>
                <a:ext cx="7158789" cy="395471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36002E4-BA76-3706-BE29-463109C83008}"/>
                  </a:ext>
                </a:extLst>
              </p:cNvPr>
              <p:cNvSpPr txBox="1"/>
              <p:nvPr/>
            </p:nvSpPr>
            <p:spPr>
              <a:xfrm>
                <a:off x="1609029" y="3984837"/>
                <a:ext cx="3970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由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Eq. (1)</a:t>
                </a:r>
                <a:r>
                  <a:rPr lang="zh-CN" altLang="en-US" dirty="0"/>
                  <a:t>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Eq. (2)</a:t>
                </a:r>
                <a:r>
                  <a:rPr lang="zh-CN" altLang="en-US" dirty="0"/>
                  <a:t>得到</a:t>
                </a:r>
                <a:r>
                  <a:rPr lang="en-US" altLang="zh-CN" dirty="0"/>
                  <a:t>GAN</a:t>
                </a:r>
                <a:r>
                  <a:rPr lang="zh-CN" altLang="en-US" dirty="0"/>
                  <a:t>的优化目标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99BE8D9-0515-2CF5-6DED-F17E5BBAB6DC}"/>
                  </a:ext>
                </a:extLst>
              </p:cNvPr>
              <p:cNvSpPr txBox="1"/>
              <p:nvPr/>
            </p:nvSpPr>
            <p:spPr>
              <a:xfrm>
                <a:off x="7043389" y="2751874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Eq. (2)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683C447-6C56-3551-7B06-96AE8CA85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5980359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Goodfellow, I.,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Pouget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-Abadie, J., Mirza, M., Xu, B.,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Warde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-Farley, D.,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Ozair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Courville, A.,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(2014). Generative Adversarial Nets. Advances in Neural Information Processing Systems, 27. https://proceedings.neurips.cc/paper/2014/hash/5ca3e9b122f61f8f06494c97b1afccf3-Abstract.html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1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478AD-9F35-739F-7979-71802C5558BF}"/>
              </a:ext>
            </a:extLst>
          </p:cNvPr>
          <p:cNvSpPr/>
          <p:nvPr/>
        </p:nvSpPr>
        <p:spPr>
          <a:xfrm>
            <a:off x="0" y="-1"/>
            <a:ext cx="12192635" cy="10652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8B16C-738F-4CBD-417D-F1A4A77BE908}"/>
              </a:ext>
            </a:extLst>
          </p:cNvPr>
          <p:cNvSpPr txBox="1"/>
          <p:nvPr/>
        </p:nvSpPr>
        <p:spPr>
          <a:xfrm>
            <a:off x="492565" y="296730"/>
            <a:ext cx="46137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2800" dirty="0">
                <a:latin typeface="+mj-lt"/>
              </a:rPr>
              <a:t>4 Generative Adversarial Nets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74A886-AF74-9FFE-9A7A-BBDED21E4D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6573520"/>
            <a:ext cx="12191365" cy="288290"/>
          </a:xfrm>
          <a:prstGeom prst="rect">
            <a:avLst/>
          </a:prstGeom>
          <a:solidFill>
            <a:srgbClr val="23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            A</a:t>
            </a:r>
            <a:r>
              <a:rPr lang="zh-CN" altLang="en-US" sz="1200" dirty="0"/>
              <a:t> </a:t>
            </a:r>
            <a:r>
              <a:rPr lang="en-US" altLang="zh-CN" sz="1200" dirty="0"/>
              <a:t>survey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GAN-based</a:t>
            </a:r>
            <a:r>
              <a:rPr lang="zh-CN" altLang="en-US" sz="1200" dirty="0"/>
              <a:t> </a:t>
            </a:r>
            <a:r>
              <a:rPr lang="en-US" altLang="zh-CN" sz="1200" dirty="0"/>
              <a:t>adversarial</a:t>
            </a:r>
            <a:r>
              <a:rPr lang="zh-CN" altLang="en-US" sz="1200" dirty="0"/>
              <a:t> </a:t>
            </a:r>
            <a:r>
              <a:rPr lang="en-US" altLang="zh-CN" sz="1200" dirty="0"/>
              <a:t>attack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endParaRPr lang="zh-CN" altLang="en-US" sz="1200" dirty="0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610CFEC8-7203-A52A-ADDE-5228FE70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540" y="245275"/>
            <a:ext cx="2190750" cy="574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427939-44A5-183E-3273-EFD147BD7741}"/>
              </a:ext>
            </a:extLst>
          </p:cNvPr>
          <p:cNvSpPr txBox="1"/>
          <p:nvPr/>
        </p:nvSpPr>
        <p:spPr>
          <a:xfrm>
            <a:off x="492566" y="1357054"/>
            <a:ext cx="1890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4.1 GAN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A0E815-CE4F-70CF-602A-11EA4A96B08E}"/>
              </a:ext>
            </a:extLst>
          </p:cNvPr>
          <p:cNvSpPr txBox="1"/>
          <p:nvPr/>
        </p:nvSpPr>
        <p:spPr>
          <a:xfrm>
            <a:off x="2383368" y="1567432"/>
            <a:ext cx="619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GAN</a:t>
            </a:r>
            <a:r>
              <a:rPr lang="zh-CN" altLang="en-US" dirty="0"/>
              <a:t>网络的理想状态：生成器学习到的分布等于原始分布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4A19F77-30F1-BA29-65D1-501AB27B1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07" y="2386320"/>
            <a:ext cx="8014734" cy="22646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44CDF9-3E4E-54DD-AACC-10FF47087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447" y="4757809"/>
            <a:ext cx="2946904" cy="8212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C9CDC44-6264-2481-63A4-EB5DBC1DE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95" y="2345857"/>
            <a:ext cx="3518405" cy="234560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1AE787B-A0CE-5BC6-B8DF-714C84E6AA78}"/>
              </a:ext>
            </a:extLst>
          </p:cNvPr>
          <p:cNvSpPr txBox="1"/>
          <p:nvPr/>
        </p:nvSpPr>
        <p:spPr>
          <a:xfrm>
            <a:off x="9736899" y="47990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实际训练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A141FB-3CDD-95F1-3E23-5B28A1BDBE15}"/>
              </a:ext>
            </a:extLst>
          </p:cNvPr>
          <p:cNvSpPr txBox="1"/>
          <p:nvPr/>
        </p:nvSpPr>
        <p:spPr>
          <a:xfrm>
            <a:off x="1769534" y="49508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B1AB10-09FB-E1C5-5AA7-4886ADE04D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2765" y="5980359"/>
            <a:ext cx="1165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Goodfellow, I.,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Pouget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-Abadie, J., Mirza, M., Xu, B.,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Warde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-Farley, D.,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Ozair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Courville, A.,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(2014). Generative Adversarial Nets. Advances in Neural Information Processing Systems, 27. https://proceedings.neurips.cc/paper/2014/hash/5ca3e9b122f61f8f06494c97b1afccf3-Abstract.html</a:t>
            </a:r>
            <a:endParaRPr lang="en-US" altLang="zh-C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41C194-1A53-0647-2070-88AC823F33B9}"/>
              </a:ext>
            </a:extLst>
          </p:cNvPr>
          <p:cNvSpPr txBox="1"/>
          <p:nvPr/>
        </p:nvSpPr>
        <p:spPr>
          <a:xfrm>
            <a:off x="6654800" y="5059680"/>
            <a:ext cx="16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纳什均衡</a:t>
            </a:r>
          </a:p>
        </p:txBody>
      </p:sp>
    </p:spTree>
    <p:extLst>
      <p:ext uri="{BB962C8B-B14F-4D97-AF65-F5344CB8AC3E}">
        <p14:creationId xmlns:p14="http://schemas.microsoft.com/office/powerpoint/2010/main" val="2525599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</TotalTime>
  <Words>2759</Words>
  <Application>Microsoft Office PowerPoint</Application>
  <PresentationFormat>宽屏</PresentationFormat>
  <Paragraphs>192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-apple-system</vt:lpstr>
      <vt:lpstr>FZS3JW--GB1-0</vt:lpstr>
      <vt:lpstr>等线</vt:lpstr>
      <vt:lpstr>等线 Light</vt:lpstr>
      <vt:lpstr>Arial</vt:lpstr>
      <vt:lpstr>Cambria Math</vt:lpstr>
      <vt:lpstr>Tahoma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 文程</dc:creator>
  <cp:lastModifiedBy>高 文程</cp:lastModifiedBy>
  <cp:revision>1</cp:revision>
  <dcterms:created xsi:type="dcterms:W3CDTF">2023-04-05T12:20:51Z</dcterms:created>
  <dcterms:modified xsi:type="dcterms:W3CDTF">2023-04-21T03:04:22Z</dcterms:modified>
</cp:coreProperties>
</file>